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3" r:id="rId3"/>
    <p:sldId id="282" r:id="rId4"/>
    <p:sldId id="264" r:id="rId5"/>
    <p:sldId id="279" r:id="rId6"/>
    <p:sldId id="280" r:id="rId7"/>
    <p:sldId id="281" r:id="rId8"/>
    <p:sldId id="261" r:id="rId9"/>
    <p:sldId id="262" r:id="rId10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20"/>
    <p:restoredTop sz="94694"/>
  </p:normalViewPr>
  <p:slideViewPr>
    <p:cSldViewPr snapToGrid="0" snapToObjects="1">
      <p:cViewPr varScale="1">
        <p:scale>
          <a:sx n="112" d="100"/>
          <a:sy n="112" d="100"/>
        </p:scale>
        <p:origin x="132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331920-42C6-6848-A949-0C71274FEFB8}" type="doc">
      <dgm:prSet loTypeId="urn:microsoft.com/office/officeart/2005/8/layout/vProcess5" loCatId="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D667BA2B-A378-5344-8D29-D21E81A7DF00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введение в структуру АООП обязательных специальных учебных дисциплин и коррекционных курсов </a:t>
          </a:r>
        </a:p>
      </dgm:t>
    </dgm:pt>
    <dgm:pt modelId="{DACEBDF9-039D-5444-B463-D6E25236ABFD}" type="parTrans" cxnId="{E65D211F-6FF2-AF4D-ACD6-EB6FCE90E38E}">
      <dgm:prSet/>
      <dgm:spPr/>
      <dgm:t>
        <a:bodyPr/>
        <a:lstStyle/>
        <a:p>
          <a:pPr algn="ctr"/>
          <a:endParaRPr lang="ru-RU" sz="200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B0B0B7-1D75-1643-94EF-6EC944769795}" type="sibTrans" cxnId="{E65D211F-6FF2-AF4D-ACD6-EB6FCE90E38E}">
      <dgm:prSet custT="1"/>
      <dgm:spPr/>
      <dgm:t>
        <a:bodyPr/>
        <a:lstStyle/>
        <a:p>
          <a:pPr algn="ctr"/>
          <a:endParaRPr lang="ru-RU" sz="320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46673A-8744-DC4A-99DC-8C539CBA234E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пересмотр места в структуре АООП  учебных дисциплин «Иностранный язык» (второй), «Родной язык»</a:t>
          </a:r>
        </a:p>
      </dgm:t>
    </dgm:pt>
    <dgm:pt modelId="{6056D508-31B6-9E4D-A274-F7B7B5BA0D52}" type="parTrans" cxnId="{418EFA2E-BABB-6A42-95FF-1AF681BEFD2E}">
      <dgm:prSet/>
      <dgm:spPr/>
      <dgm:t>
        <a:bodyPr/>
        <a:lstStyle/>
        <a:p>
          <a:pPr algn="ctr"/>
          <a:endParaRPr lang="ru-RU" sz="200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02A064-532B-734D-9F48-330BCA246A06}" type="sibTrans" cxnId="{418EFA2E-BABB-6A42-95FF-1AF681BEFD2E}">
      <dgm:prSet/>
      <dgm:spPr/>
      <dgm:t>
        <a:bodyPr/>
        <a:lstStyle/>
        <a:p>
          <a:pPr algn="ctr"/>
          <a:endParaRPr lang="ru-RU" sz="200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2672D9-C78A-164C-A1F8-F4EA1815B263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вариативность АООП (дифференциация требований как внутри одной категории обучающихся с ОВЗ, так и между ними)</a:t>
          </a:r>
        </a:p>
      </dgm:t>
    </dgm:pt>
    <dgm:pt modelId="{9610EF33-65F7-BC41-9657-857A80CCD8A6}" type="parTrans" cxnId="{871A224B-8D53-9C42-9709-2FB79B40D326}">
      <dgm:prSet/>
      <dgm:spPr/>
      <dgm:t>
        <a:bodyPr/>
        <a:lstStyle/>
        <a:p>
          <a:pPr algn="ctr"/>
          <a:endParaRPr lang="ru-RU" sz="200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7417C8-0180-F34E-B923-C8848A1440D2}" type="sibTrans" cxnId="{871A224B-8D53-9C42-9709-2FB79B40D326}">
      <dgm:prSet custT="1"/>
      <dgm:spPr/>
      <dgm:t>
        <a:bodyPr/>
        <a:lstStyle/>
        <a:p>
          <a:pPr algn="ctr"/>
          <a:endParaRPr lang="ru-RU" sz="320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EC1282-E506-D249-840B-2E79BF439E1F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возможность пролонгации сроков обучения на 1 год</a:t>
          </a:r>
        </a:p>
      </dgm:t>
    </dgm:pt>
    <dgm:pt modelId="{7D06509B-E150-CD4E-8258-9578B889CBC7}" type="parTrans" cxnId="{23252F40-346B-8149-A04B-5043CD682B0D}">
      <dgm:prSet/>
      <dgm:spPr/>
      <dgm:t>
        <a:bodyPr/>
        <a:lstStyle/>
        <a:p>
          <a:pPr algn="ctr"/>
          <a:endParaRPr lang="ru-RU" sz="200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FE02DA-E5E3-A947-A96F-8B75E411C63F}" type="sibTrans" cxnId="{23252F40-346B-8149-A04B-5043CD682B0D}">
      <dgm:prSet custT="1"/>
      <dgm:spPr/>
      <dgm:t>
        <a:bodyPr/>
        <a:lstStyle/>
        <a:p>
          <a:pPr algn="ctr"/>
          <a:endParaRPr lang="ru-RU" sz="320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568A37-5FFE-4846-91C3-57F835DCCD67}" type="pres">
      <dgm:prSet presAssocID="{C6331920-42C6-6848-A949-0C71274FEFB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A6DB98-57F6-9943-B6C5-47696D87D9F4}" type="pres">
      <dgm:prSet presAssocID="{C6331920-42C6-6848-A949-0C71274FEFB8}" presName="dummyMaxCanvas" presStyleCnt="0">
        <dgm:presLayoutVars/>
      </dgm:prSet>
      <dgm:spPr/>
    </dgm:pt>
    <dgm:pt modelId="{5A3A38A8-BA9E-E144-98EB-633D2DF3FF18}" type="pres">
      <dgm:prSet presAssocID="{C6331920-42C6-6848-A949-0C71274FEFB8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73FD88-0F25-6F4D-BCD7-F8079F7781A3}" type="pres">
      <dgm:prSet presAssocID="{C6331920-42C6-6848-A949-0C71274FEFB8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88519-A34D-6442-B294-AEE02618F9D8}" type="pres">
      <dgm:prSet presAssocID="{C6331920-42C6-6848-A949-0C71274FEFB8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3FD6F6-5638-6D4B-B716-DED24EBAC7A1}" type="pres">
      <dgm:prSet presAssocID="{C6331920-42C6-6848-A949-0C71274FEFB8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0B8131-E812-E744-970B-FEE10055A00B}" type="pres">
      <dgm:prSet presAssocID="{C6331920-42C6-6848-A949-0C71274FEFB8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136F53-BCBF-984F-B2F2-7181E2261DB5}" type="pres">
      <dgm:prSet presAssocID="{C6331920-42C6-6848-A949-0C71274FEFB8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6F7C2F-2B9C-2F4E-9295-7C3C5468D47C}" type="pres">
      <dgm:prSet presAssocID="{C6331920-42C6-6848-A949-0C71274FEFB8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468556-5E87-4B4C-9FD8-B40F040658CB}" type="pres">
      <dgm:prSet presAssocID="{C6331920-42C6-6848-A949-0C71274FEFB8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F79765-2314-6744-82A4-47A7CE8FF781}" type="pres">
      <dgm:prSet presAssocID="{C6331920-42C6-6848-A949-0C71274FEFB8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250EC6-61CD-5E4A-8333-1FE51E880185}" type="pres">
      <dgm:prSet presAssocID="{C6331920-42C6-6848-A949-0C71274FEFB8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637B47-BA0F-C144-AE34-C53A4FFCEAF0}" type="pres">
      <dgm:prSet presAssocID="{C6331920-42C6-6848-A949-0C71274FEFB8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5D211F-6FF2-AF4D-ACD6-EB6FCE90E38E}" srcId="{C6331920-42C6-6848-A949-0C71274FEFB8}" destId="{D667BA2B-A378-5344-8D29-D21E81A7DF00}" srcOrd="2" destOrd="0" parTransId="{DACEBDF9-039D-5444-B463-D6E25236ABFD}" sibTransId="{4AB0B0B7-1D75-1643-94EF-6EC944769795}"/>
    <dgm:cxn modelId="{73FA5507-A77B-D442-80C9-609775BFE7F9}" type="presOf" srcId="{332672D9-C78A-164C-A1F8-F4EA1815B263}" destId="{0D468556-5E87-4B4C-9FD8-B40F040658CB}" srcOrd="1" destOrd="0" presId="urn:microsoft.com/office/officeart/2005/8/layout/vProcess5"/>
    <dgm:cxn modelId="{F2A91A74-F9C6-1846-AE82-F94CC798C8EE}" type="presOf" srcId="{1446673A-8744-DC4A-99DC-8C539CBA234E}" destId="{6D3FD6F6-5638-6D4B-B716-DED24EBAC7A1}" srcOrd="0" destOrd="0" presId="urn:microsoft.com/office/officeart/2005/8/layout/vProcess5"/>
    <dgm:cxn modelId="{82143E3C-8232-3F43-BA8C-97F964C9C831}" type="presOf" srcId="{B0FE02DA-E5E3-A947-A96F-8B75E411C63F}" destId="{2F136F53-BCBF-984F-B2F2-7181E2261DB5}" srcOrd="0" destOrd="0" presId="urn:microsoft.com/office/officeart/2005/8/layout/vProcess5"/>
    <dgm:cxn modelId="{1857F6AD-B624-1C41-8BFD-FF3CF3349563}" type="presOf" srcId="{057417C8-0180-F34E-B923-C8848A1440D2}" destId="{0F0B8131-E812-E744-970B-FEE10055A00B}" srcOrd="0" destOrd="0" presId="urn:microsoft.com/office/officeart/2005/8/layout/vProcess5"/>
    <dgm:cxn modelId="{AFCBCD12-F61B-3745-8BAF-6FEB407000DB}" type="presOf" srcId="{C6331920-42C6-6848-A949-0C71274FEFB8}" destId="{D4568A37-5FFE-4846-91C3-57F835DCCD67}" srcOrd="0" destOrd="0" presId="urn:microsoft.com/office/officeart/2005/8/layout/vProcess5"/>
    <dgm:cxn modelId="{23252F40-346B-8149-A04B-5043CD682B0D}" srcId="{C6331920-42C6-6848-A949-0C71274FEFB8}" destId="{A9EC1282-E506-D249-840B-2E79BF439E1F}" srcOrd="1" destOrd="0" parTransId="{7D06509B-E150-CD4E-8258-9578B889CBC7}" sibTransId="{B0FE02DA-E5E3-A947-A96F-8B75E411C63F}"/>
    <dgm:cxn modelId="{A86E8293-1DB1-7043-8114-8C0D37A4DB10}" type="presOf" srcId="{1446673A-8744-DC4A-99DC-8C539CBA234E}" destId="{C5637B47-BA0F-C144-AE34-C53A4FFCEAF0}" srcOrd="1" destOrd="0" presId="urn:microsoft.com/office/officeart/2005/8/layout/vProcess5"/>
    <dgm:cxn modelId="{EBF9740E-0C69-DE4B-B9F8-C6A5A13E6438}" type="presOf" srcId="{D667BA2B-A378-5344-8D29-D21E81A7DF00}" destId="{EF250EC6-61CD-5E4A-8333-1FE51E880185}" srcOrd="1" destOrd="0" presId="urn:microsoft.com/office/officeart/2005/8/layout/vProcess5"/>
    <dgm:cxn modelId="{871A224B-8D53-9C42-9709-2FB79B40D326}" srcId="{C6331920-42C6-6848-A949-0C71274FEFB8}" destId="{332672D9-C78A-164C-A1F8-F4EA1815B263}" srcOrd="0" destOrd="0" parTransId="{9610EF33-65F7-BC41-9657-857A80CCD8A6}" sibTransId="{057417C8-0180-F34E-B923-C8848A1440D2}"/>
    <dgm:cxn modelId="{418EFA2E-BABB-6A42-95FF-1AF681BEFD2E}" srcId="{C6331920-42C6-6848-A949-0C71274FEFB8}" destId="{1446673A-8744-DC4A-99DC-8C539CBA234E}" srcOrd="3" destOrd="0" parTransId="{6056D508-31B6-9E4D-A274-F7B7B5BA0D52}" sibTransId="{BB02A064-532B-734D-9F48-330BCA246A06}"/>
    <dgm:cxn modelId="{8ED55F46-8E44-794E-B655-01DFAD9F0BBD}" type="presOf" srcId="{D667BA2B-A378-5344-8D29-D21E81A7DF00}" destId="{B0988519-A34D-6442-B294-AEE02618F9D8}" srcOrd="0" destOrd="0" presId="urn:microsoft.com/office/officeart/2005/8/layout/vProcess5"/>
    <dgm:cxn modelId="{5307B250-7B6D-4B46-BD55-8F9854079A50}" type="presOf" srcId="{A9EC1282-E506-D249-840B-2E79BF439E1F}" destId="{FC73FD88-0F25-6F4D-BCD7-F8079F7781A3}" srcOrd="0" destOrd="0" presId="urn:microsoft.com/office/officeart/2005/8/layout/vProcess5"/>
    <dgm:cxn modelId="{DB45B1BC-F61B-E344-A937-692402BDD0ED}" type="presOf" srcId="{4AB0B0B7-1D75-1643-94EF-6EC944769795}" destId="{6C6F7C2F-2B9C-2F4E-9295-7C3C5468D47C}" srcOrd="0" destOrd="0" presId="urn:microsoft.com/office/officeart/2005/8/layout/vProcess5"/>
    <dgm:cxn modelId="{04F151D3-0B27-6D48-8447-9250664D5A6C}" type="presOf" srcId="{332672D9-C78A-164C-A1F8-F4EA1815B263}" destId="{5A3A38A8-BA9E-E144-98EB-633D2DF3FF18}" srcOrd="0" destOrd="0" presId="urn:microsoft.com/office/officeart/2005/8/layout/vProcess5"/>
    <dgm:cxn modelId="{ABD88146-D506-7045-B246-9CA18BB1D3DB}" type="presOf" srcId="{A9EC1282-E506-D249-840B-2E79BF439E1F}" destId="{ACF79765-2314-6744-82A4-47A7CE8FF781}" srcOrd="1" destOrd="0" presId="urn:microsoft.com/office/officeart/2005/8/layout/vProcess5"/>
    <dgm:cxn modelId="{A53CF277-2FD1-444E-A6CF-A28799CF727B}" type="presParOf" srcId="{D4568A37-5FFE-4846-91C3-57F835DCCD67}" destId="{43A6DB98-57F6-9943-B6C5-47696D87D9F4}" srcOrd="0" destOrd="0" presId="urn:microsoft.com/office/officeart/2005/8/layout/vProcess5"/>
    <dgm:cxn modelId="{D142D3BE-551C-F545-A6D4-9C90F8D02E82}" type="presParOf" srcId="{D4568A37-5FFE-4846-91C3-57F835DCCD67}" destId="{5A3A38A8-BA9E-E144-98EB-633D2DF3FF18}" srcOrd="1" destOrd="0" presId="urn:microsoft.com/office/officeart/2005/8/layout/vProcess5"/>
    <dgm:cxn modelId="{212BB692-062B-F741-B614-54E72C1D5C03}" type="presParOf" srcId="{D4568A37-5FFE-4846-91C3-57F835DCCD67}" destId="{FC73FD88-0F25-6F4D-BCD7-F8079F7781A3}" srcOrd="2" destOrd="0" presId="urn:microsoft.com/office/officeart/2005/8/layout/vProcess5"/>
    <dgm:cxn modelId="{FAE5E70D-44F2-7A43-8EE3-CFD9D96ECE71}" type="presParOf" srcId="{D4568A37-5FFE-4846-91C3-57F835DCCD67}" destId="{B0988519-A34D-6442-B294-AEE02618F9D8}" srcOrd="3" destOrd="0" presId="urn:microsoft.com/office/officeart/2005/8/layout/vProcess5"/>
    <dgm:cxn modelId="{2911B894-63C7-C648-8396-3FE8A59F22F1}" type="presParOf" srcId="{D4568A37-5FFE-4846-91C3-57F835DCCD67}" destId="{6D3FD6F6-5638-6D4B-B716-DED24EBAC7A1}" srcOrd="4" destOrd="0" presId="urn:microsoft.com/office/officeart/2005/8/layout/vProcess5"/>
    <dgm:cxn modelId="{D4608017-2513-F14C-9546-CD92034AD9A3}" type="presParOf" srcId="{D4568A37-5FFE-4846-91C3-57F835DCCD67}" destId="{0F0B8131-E812-E744-970B-FEE10055A00B}" srcOrd="5" destOrd="0" presId="urn:microsoft.com/office/officeart/2005/8/layout/vProcess5"/>
    <dgm:cxn modelId="{9F7E24DA-3E94-E74F-86B8-0BAB0807B090}" type="presParOf" srcId="{D4568A37-5FFE-4846-91C3-57F835DCCD67}" destId="{2F136F53-BCBF-984F-B2F2-7181E2261DB5}" srcOrd="6" destOrd="0" presId="urn:microsoft.com/office/officeart/2005/8/layout/vProcess5"/>
    <dgm:cxn modelId="{605B7619-A463-7045-8FDF-763B8834C1E5}" type="presParOf" srcId="{D4568A37-5FFE-4846-91C3-57F835DCCD67}" destId="{6C6F7C2F-2B9C-2F4E-9295-7C3C5468D47C}" srcOrd="7" destOrd="0" presId="urn:microsoft.com/office/officeart/2005/8/layout/vProcess5"/>
    <dgm:cxn modelId="{557AF70A-9CD4-1B4C-A38E-E9EE8FD28E1D}" type="presParOf" srcId="{D4568A37-5FFE-4846-91C3-57F835DCCD67}" destId="{0D468556-5E87-4B4C-9FD8-B40F040658CB}" srcOrd="8" destOrd="0" presId="urn:microsoft.com/office/officeart/2005/8/layout/vProcess5"/>
    <dgm:cxn modelId="{52DA304E-4830-514D-9D73-1F2FFDD0645D}" type="presParOf" srcId="{D4568A37-5FFE-4846-91C3-57F835DCCD67}" destId="{ACF79765-2314-6744-82A4-47A7CE8FF781}" srcOrd="9" destOrd="0" presId="urn:microsoft.com/office/officeart/2005/8/layout/vProcess5"/>
    <dgm:cxn modelId="{662750F7-714A-6049-AB32-A034A22693C3}" type="presParOf" srcId="{D4568A37-5FFE-4846-91C3-57F835DCCD67}" destId="{EF250EC6-61CD-5E4A-8333-1FE51E880185}" srcOrd="10" destOrd="0" presId="urn:microsoft.com/office/officeart/2005/8/layout/vProcess5"/>
    <dgm:cxn modelId="{1F8E65F6-EF33-F342-BED0-9BAD2D65B591}" type="presParOf" srcId="{D4568A37-5FFE-4846-91C3-57F835DCCD67}" destId="{C5637B47-BA0F-C144-AE34-C53A4FFCEAF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2CB09E-47BB-224D-A771-5532C69B7CD4}" type="doc">
      <dgm:prSet loTypeId="urn:microsoft.com/office/officeart/2009/3/layout/HorizontalOrganizationChart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6E2C168-C5E8-6547-BC30-6E2845951187}">
      <dgm:prSet phldrT="[Текст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 вариантов АООП ООО</a:t>
          </a:r>
        </a:p>
      </dgm:t>
    </dgm:pt>
    <dgm:pt modelId="{034B02EA-BE8E-3E47-BB0E-F788B28AD485}" type="parTrans" cxnId="{A8CA2B57-5BA1-9D4A-9865-2815A0742A12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5CE8AD-D1BE-6344-BA4B-021A94B5C12F}" type="sibTrans" cxnId="{A8CA2B57-5BA1-9D4A-9865-2815A0742A12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ECC68F-71AE-324E-A411-B77789F21391}">
      <dgm:prSet phldrT="[Текст]"/>
      <dgm:spPr/>
      <dgm:t>
        <a:bodyPr/>
        <a:lstStyle/>
        <a:p>
          <a:r>
            <a: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варианта АООП ООО  для обучающихся с нарушениями слуха</a:t>
          </a:r>
        </a:p>
      </dgm:t>
    </dgm:pt>
    <dgm:pt modelId="{603F2E39-97BF-F043-B6D0-DC27E90DB164}" type="parTrans" cxnId="{26FFDCFE-CD1A-FC43-8D01-5933D1526965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4CC3C5-5CCF-ED48-B8B6-01C1124C22A7}" type="sibTrans" cxnId="{26FFDCFE-CD1A-FC43-8D01-5933D1526965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4058E9-B591-A54D-B4C3-B3B62D2DB858}">
      <dgm:prSet phldrT="[Текст]"/>
      <dgm:spPr/>
      <dgm:t>
        <a:bodyPr/>
        <a:lstStyle/>
        <a:p>
          <a:r>
            <a: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варианта АООП ООО для обучающихся с нарушениями зрения</a:t>
          </a:r>
        </a:p>
      </dgm:t>
    </dgm:pt>
    <dgm:pt modelId="{15DD5D43-4DE4-8644-BC84-D5D0C0175F30}" type="parTrans" cxnId="{96AA2B64-2C81-4F40-BECF-07F20286D044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CAAB42-E1B2-434E-BFD9-5539B0826114}" type="sibTrans" cxnId="{96AA2B64-2C81-4F40-BECF-07F20286D044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60D48E-8FB0-2048-99D0-8EDF5A18B275}">
      <dgm:prSet phldrT="[Текст]"/>
      <dgm:spPr/>
      <dgm:t>
        <a:bodyPr/>
        <a:lstStyle/>
        <a:p>
          <a:r>
            <a: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варианта АООП ООО для обучающихся с  ТНР</a:t>
          </a:r>
        </a:p>
      </dgm:t>
    </dgm:pt>
    <dgm:pt modelId="{D79DEB91-D387-2F40-B3F3-08CBD63D350F}" type="parTrans" cxnId="{5DEBFCA6-9174-4346-A000-F91A60C64681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CA9E67-8A4E-8B40-AF23-4FA6C347A9B6}" type="sibTrans" cxnId="{5DEBFCA6-9174-4346-A000-F91A60C64681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015F4A-E4F7-2043-837B-D259863504BC}">
      <dgm:prSet phldrT="[Текст]"/>
      <dgm:spPr/>
      <dgm:t>
        <a:bodyPr/>
        <a:lstStyle/>
        <a:p>
          <a:r>
            <a: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вариант АООП ООО для обучающихся с  ЗПР</a:t>
          </a:r>
        </a:p>
      </dgm:t>
    </dgm:pt>
    <dgm:pt modelId="{7489146B-3AC6-5F49-9ECA-5A30D4AC050D}" type="parTrans" cxnId="{5A670D9E-90AE-AC4E-B9C9-C8738BED580F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90C772-901D-864E-96ED-5BB0D6182058}" type="sibTrans" cxnId="{5A670D9E-90AE-AC4E-B9C9-C8738BED580F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B34146-2270-3A46-BE13-9476513CC871}">
      <dgm:prSet/>
      <dgm:spPr/>
      <dgm:t>
        <a:bodyPr/>
        <a:lstStyle/>
        <a:p>
          <a:r>
            <a: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варианта АООП ООО для обучающихся с  НОДА</a:t>
          </a:r>
        </a:p>
      </dgm:t>
    </dgm:pt>
    <dgm:pt modelId="{D7056475-9C2F-AD44-BA09-B93316FDC339}" type="parTrans" cxnId="{4D9AD640-F171-7C40-B7B1-ED1304086995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6019D1-27DA-AF4A-B32E-BB5534E785BB}" type="sibTrans" cxnId="{4D9AD640-F171-7C40-B7B1-ED1304086995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DED94F-6A12-3E42-8C7B-9EC273AEC05E}">
      <dgm:prSet/>
      <dgm:spPr/>
      <dgm:t>
        <a:bodyPr/>
        <a:lstStyle/>
        <a:p>
          <a:r>
            <a: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варианта АООП ООО для обучающихся с  РАС</a:t>
          </a:r>
        </a:p>
      </dgm:t>
    </dgm:pt>
    <dgm:pt modelId="{0DA8C9CC-EE07-EE42-AE0C-0A0F505AB33F}" type="parTrans" cxnId="{4FFBA968-57F4-5E42-9FF2-CDB5BE080702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98C74F-B488-494E-A4CF-ED625719D212}" type="sibTrans" cxnId="{4FFBA968-57F4-5E42-9FF2-CDB5BE080702}">
      <dgm:prSet/>
      <dgm:spPr/>
      <dgm:t>
        <a:bodyPr/>
        <a:lstStyle/>
        <a:p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9A81E2-BC68-7D4B-919D-D0BC84462322}" type="pres">
      <dgm:prSet presAssocID="{D52CB09E-47BB-224D-A771-5532C69B7CD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20BE496-58BA-CB4F-9204-8E5D5F54A10C}" type="pres">
      <dgm:prSet presAssocID="{96E2C168-C5E8-6547-BC30-6E2845951187}" presName="hierRoot1" presStyleCnt="0">
        <dgm:presLayoutVars>
          <dgm:hierBranch val="init"/>
        </dgm:presLayoutVars>
      </dgm:prSet>
      <dgm:spPr/>
    </dgm:pt>
    <dgm:pt modelId="{73514604-3B0B-A840-A881-E1E606092D8C}" type="pres">
      <dgm:prSet presAssocID="{96E2C168-C5E8-6547-BC30-6E2845951187}" presName="rootComposite1" presStyleCnt="0"/>
      <dgm:spPr/>
    </dgm:pt>
    <dgm:pt modelId="{26A8A2C5-CBAA-2D44-9F1F-20C06EA92D6C}" type="pres">
      <dgm:prSet presAssocID="{96E2C168-C5E8-6547-BC30-6E2845951187}" presName="rootText1" presStyleLbl="node0" presStyleIdx="0" presStyleCnt="1" custScaleX="109178" custScaleY="2491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6D3D3A1-0514-CD4F-93F2-26E1172BBA4E}" type="pres">
      <dgm:prSet presAssocID="{96E2C168-C5E8-6547-BC30-6E284595118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8276F84-49E2-4141-A95E-2903F077225A}" type="pres">
      <dgm:prSet presAssocID="{96E2C168-C5E8-6547-BC30-6E2845951187}" presName="hierChild2" presStyleCnt="0"/>
      <dgm:spPr/>
    </dgm:pt>
    <dgm:pt modelId="{F9F88163-6AC6-3949-ACE6-32FF642CA10B}" type="pres">
      <dgm:prSet presAssocID="{603F2E39-97BF-F043-B6D0-DC27E90DB164}" presName="Name64" presStyleLbl="parChTrans1D2" presStyleIdx="0" presStyleCnt="6"/>
      <dgm:spPr/>
      <dgm:t>
        <a:bodyPr/>
        <a:lstStyle/>
        <a:p>
          <a:endParaRPr lang="ru-RU"/>
        </a:p>
      </dgm:t>
    </dgm:pt>
    <dgm:pt modelId="{ADD195B4-F603-1447-B7E8-61275080C42D}" type="pres">
      <dgm:prSet presAssocID="{00ECC68F-71AE-324E-A411-B77789F21391}" presName="hierRoot2" presStyleCnt="0">
        <dgm:presLayoutVars>
          <dgm:hierBranch val="init"/>
        </dgm:presLayoutVars>
      </dgm:prSet>
      <dgm:spPr/>
    </dgm:pt>
    <dgm:pt modelId="{AF7ACD86-44AC-B740-8C02-A9252180CACC}" type="pres">
      <dgm:prSet presAssocID="{00ECC68F-71AE-324E-A411-B77789F21391}" presName="rootComposite" presStyleCnt="0"/>
      <dgm:spPr/>
    </dgm:pt>
    <dgm:pt modelId="{CEEEFDE1-329D-5040-B19A-0F0D5C3F8561}" type="pres">
      <dgm:prSet presAssocID="{00ECC68F-71AE-324E-A411-B77789F21391}" presName="rootText" presStyleLbl="node2" presStyleIdx="0" presStyleCnt="6" custScaleX="286736" custScaleY="1230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1B8D317-637E-3E41-94D1-C93872547A2C}" type="pres">
      <dgm:prSet presAssocID="{00ECC68F-71AE-324E-A411-B77789F21391}" presName="rootConnector" presStyleLbl="node2" presStyleIdx="0" presStyleCnt="6"/>
      <dgm:spPr/>
      <dgm:t>
        <a:bodyPr/>
        <a:lstStyle/>
        <a:p>
          <a:endParaRPr lang="ru-RU"/>
        </a:p>
      </dgm:t>
    </dgm:pt>
    <dgm:pt modelId="{42AD339D-BE2D-9D49-A9A4-DE080863DD48}" type="pres">
      <dgm:prSet presAssocID="{00ECC68F-71AE-324E-A411-B77789F21391}" presName="hierChild4" presStyleCnt="0"/>
      <dgm:spPr/>
    </dgm:pt>
    <dgm:pt modelId="{2536D220-8EC0-9441-9CFC-9C80067A3B0D}" type="pres">
      <dgm:prSet presAssocID="{00ECC68F-71AE-324E-A411-B77789F21391}" presName="hierChild5" presStyleCnt="0"/>
      <dgm:spPr/>
    </dgm:pt>
    <dgm:pt modelId="{E97AAC00-7307-6F45-9260-2770B2555988}" type="pres">
      <dgm:prSet presAssocID="{15DD5D43-4DE4-8644-BC84-D5D0C0175F30}" presName="Name64" presStyleLbl="parChTrans1D2" presStyleIdx="1" presStyleCnt="6"/>
      <dgm:spPr/>
      <dgm:t>
        <a:bodyPr/>
        <a:lstStyle/>
        <a:p>
          <a:endParaRPr lang="ru-RU"/>
        </a:p>
      </dgm:t>
    </dgm:pt>
    <dgm:pt modelId="{9A6258EE-34E5-EA46-87EF-5C6891F27118}" type="pres">
      <dgm:prSet presAssocID="{474058E9-B591-A54D-B4C3-B3B62D2DB858}" presName="hierRoot2" presStyleCnt="0">
        <dgm:presLayoutVars>
          <dgm:hierBranch val="init"/>
        </dgm:presLayoutVars>
      </dgm:prSet>
      <dgm:spPr/>
    </dgm:pt>
    <dgm:pt modelId="{30CE1B89-B2E3-E947-A910-207D45086620}" type="pres">
      <dgm:prSet presAssocID="{474058E9-B591-A54D-B4C3-B3B62D2DB858}" presName="rootComposite" presStyleCnt="0"/>
      <dgm:spPr/>
    </dgm:pt>
    <dgm:pt modelId="{428B82EC-3BD6-ED4C-A0C6-82BF0B5F1768}" type="pres">
      <dgm:prSet presAssocID="{474058E9-B591-A54D-B4C3-B3B62D2DB858}" presName="rootText" presStyleLbl="node2" presStyleIdx="1" presStyleCnt="6" custScaleX="287251" custScaleY="1356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BAC2EE7-28EA-DB4A-99D6-C4F4F3C6E2BE}" type="pres">
      <dgm:prSet presAssocID="{474058E9-B591-A54D-B4C3-B3B62D2DB858}" presName="rootConnector" presStyleLbl="node2" presStyleIdx="1" presStyleCnt="6"/>
      <dgm:spPr/>
      <dgm:t>
        <a:bodyPr/>
        <a:lstStyle/>
        <a:p>
          <a:endParaRPr lang="ru-RU"/>
        </a:p>
      </dgm:t>
    </dgm:pt>
    <dgm:pt modelId="{728E4518-CD93-ED4D-BB80-1D2FC2F31776}" type="pres">
      <dgm:prSet presAssocID="{474058E9-B591-A54D-B4C3-B3B62D2DB858}" presName="hierChild4" presStyleCnt="0"/>
      <dgm:spPr/>
    </dgm:pt>
    <dgm:pt modelId="{E0499E5D-167B-154A-B3DC-8CA903F97FED}" type="pres">
      <dgm:prSet presAssocID="{474058E9-B591-A54D-B4C3-B3B62D2DB858}" presName="hierChild5" presStyleCnt="0"/>
      <dgm:spPr/>
    </dgm:pt>
    <dgm:pt modelId="{5A677878-AE73-D74D-9C40-634243391021}" type="pres">
      <dgm:prSet presAssocID="{D79DEB91-D387-2F40-B3F3-08CBD63D350F}" presName="Name64" presStyleLbl="parChTrans1D2" presStyleIdx="2" presStyleCnt="6"/>
      <dgm:spPr/>
      <dgm:t>
        <a:bodyPr/>
        <a:lstStyle/>
        <a:p>
          <a:endParaRPr lang="ru-RU"/>
        </a:p>
      </dgm:t>
    </dgm:pt>
    <dgm:pt modelId="{7320B5CB-3360-5940-B768-256F420D340F}" type="pres">
      <dgm:prSet presAssocID="{4260D48E-8FB0-2048-99D0-8EDF5A18B275}" presName="hierRoot2" presStyleCnt="0">
        <dgm:presLayoutVars>
          <dgm:hierBranch val="init"/>
        </dgm:presLayoutVars>
      </dgm:prSet>
      <dgm:spPr/>
    </dgm:pt>
    <dgm:pt modelId="{E90B070A-AD50-3A4E-B3F3-FEB25D6F6BA8}" type="pres">
      <dgm:prSet presAssocID="{4260D48E-8FB0-2048-99D0-8EDF5A18B275}" presName="rootComposite" presStyleCnt="0"/>
      <dgm:spPr/>
    </dgm:pt>
    <dgm:pt modelId="{7D711EBC-1D2C-5C46-8333-EAA8E71A0159}" type="pres">
      <dgm:prSet presAssocID="{4260D48E-8FB0-2048-99D0-8EDF5A18B275}" presName="rootText" presStyleLbl="node2" presStyleIdx="2" presStyleCnt="6" custScaleX="281846" custScaleY="1193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B288F0-1F2B-354E-BC39-DE470089A34E}" type="pres">
      <dgm:prSet presAssocID="{4260D48E-8FB0-2048-99D0-8EDF5A18B275}" presName="rootConnector" presStyleLbl="node2" presStyleIdx="2" presStyleCnt="6"/>
      <dgm:spPr/>
      <dgm:t>
        <a:bodyPr/>
        <a:lstStyle/>
        <a:p>
          <a:endParaRPr lang="ru-RU"/>
        </a:p>
      </dgm:t>
    </dgm:pt>
    <dgm:pt modelId="{0F49F9FC-5563-D64B-9694-F413E189655E}" type="pres">
      <dgm:prSet presAssocID="{4260D48E-8FB0-2048-99D0-8EDF5A18B275}" presName="hierChild4" presStyleCnt="0"/>
      <dgm:spPr/>
    </dgm:pt>
    <dgm:pt modelId="{13EE27C6-AE27-0A43-ADCD-0FF86651AF3C}" type="pres">
      <dgm:prSet presAssocID="{4260D48E-8FB0-2048-99D0-8EDF5A18B275}" presName="hierChild5" presStyleCnt="0"/>
      <dgm:spPr/>
    </dgm:pt>
    <dgm:pt modelId="{2237B3A6-D719-E84C-A61D-A46B5FB46655}" type="pres">
      <dgm:prSet presAssocID="{7489146B-3AC6-5F49-9ECA-5A30D4AC050D}" presName="Name64" presStyleLbl="parChTrans1D2" presStyleIdx="3" presStyleCnt="6"/>
      <dgm:spPr/>
      <dgm:t>
        <a:bodyPr/>
        <a:lstStyle/>
        <a:p>
          <a:endParaRPr lang="ru-RU"/>
        </a:p>
      </dgm:t>
    </dgm:pt>
    <dgm:pt modelId="{47134220-B90A-7A47-808C-8EE8129CA16C}" type="pres">
      <dgm:prSet presAssocID="{59015F4A-E4F7-2043-837B-D259863504BC}" presName="hierRoot2" presStyleCnt="0">
        <dgm:presLayoutVars>
          <dgm:hierBranch val="init"/>
        </dgm:presLayoutVars>
      </dgm:prSet>
      <dgm:spPr/>
    </dgm:pt>
    <dgm:pt modelId="{16356371-45FE-484C-BEA6-E79B19998544}" type="pres">
      <dgm:prSet presAssocID="{59015F4A-E4F7-2043-837B-D259863504BC}" presName="rootComposite" presStyleCnt="0"/>
      <dgm:spPr/>
    </dgm:pt>
    <dgm:pt modelId="{A492E92D-D6F5-9A46-A675-D2C1EB78FC91}" type="pres">
      <dgm:prSet presAssocID="{59015F4A-E4F7-2043-837B-D259863504BC}" presName="rootText" presStyleLbl="node2" presStyleIdx="3" presStyleCnt="6" custScaleX="285433" custScaleY="972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559E9C-63A9-CB40-95CD-C3A80AF0742F}" type="pres">
      <dgm:prSet presAssocID="{59015F4A-E4F7-2043-837B-D259863504BC}" presName="rootConnector" presStyleLbl="node2" presStyleIdx="3" presStyleCnt="6"/>
      <dgm:spPr/>
      <dgm:t>
        <a:bodyPr/>
        <a:lstStyle/>
        <a:p>
          <a:endParaRPr lang="ru-RU"/>
        </a:p>
      </dgm:t>
    </dgm:pt>
    <dgm:pt modelId="{FBF450EF-5B09-1A45-9736-EF06F5B86410}" type="pres">
      <dgm:prSet presAssocID="{59015F4A-E4F7-2043-837B-D259863504BC}" presName="hierChild4" presStyleCnt="0"/>
      <dgm:spPr/>
    </dgm:pt>
    <dgm:pt modelId="{2F1B77F2-DBDC-3C47-AA95-7A056ECF438A}" type="pres">
      <dgm:prSet presAssocID="{59015F4A-E4F7-2043-837B-D259863504BC}" presName="hierChild5" presStyleCnt="0"/>
      <dgm:spPr/>
    </dgm:pt>
    <dgm:pt modelId="{475A6B03-A538-1049-AC60-13070E678D08}" type="pres">
      <dgm:prSet presAssocID="{D7056475-9C2F-AD44-BA09-B93316FDC339}" presName="Name64" presStyleLbl="parChTrans1D2" presStyleIdx="4" presStyleCnt="6"/>
      <dgm:spPr/>
      <dgm:t>
        <a:bodyPr/>
        <a:lstStyle/>
        <a:p>
          <a:endParaRPr lang="ru-RU"/>
        </a:p>
      </dgm:t>
    </dgm:pt>
    <dgm:pt modelId="{86FD82A7-EC59-6F4C-8BB6-7965A88D708C}" type="pres">
      <dgm:prSet presAssocID="{5CB34146-2270-3A46-BE13-9476513CC871}" presName="hierRoot2" presStyleCnt="0">
        <dgm:presLayoutVars>
          <dgm:hierBranch val="init"/>
        </dgm:presLayoutVars>
      </dgm:prSet>
      <dgm:spPr/>
    </dgm:pt>
    <dgm:pt modelId="{51BDF6D9-DD89-E640-BACA-350EAC4D8EC5}" type="pres">
      <dgm:prSet presAssocID="{5CB34146-2270-3A46-BE13-9476513CC871}" presName="rootComposite" presStyleCnt="0"/>
      <dgm:spPr/>
    </dgm:pt>
    <dgm:pt modelId="{F22325BD-0244-2B4D-A601-BBAAE934D8DA}" type="pres">
      <dgm:prSet presAssocID="{5CB34146-2270-3A46-BE13-9476513CC871}" presName="rootText" presStyleLbl="node2" presStyleIdx="4" presStyleCnt="6" custScaleX="2825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4E2123-8C5F-8E43-8E82-582332E9810B}" type="pres">
      <dgm:prSet presAssocID="{5CB34146-2270-3A46-BE13-9476513CC871}" presName="rootConnector" presStyleLbl="node2" presStyleIdx="4" presStyleCnt="6"/>
      <dgm:spPr/>
      <dgm:t>
        <a:bodyPr/>
        <a:lstStyle/>
        <a:p>
          <a:endParaRPr lang="ru-RU"/>
        </a:p>
      </dgm:t>
    </dgm:pt>
    <dgm:pt modelId="{504140A9-85CE-0D48-ACB8-AAC7C2E70EDA}" type="pres">
      <dgm:prSet presAssocID="{5CB34146-2270-3A46-BE13-9476513CC871}" presName="hierChild4" presStyleCnt="0"/>
      <dgm:spPr/>
    </dgm:pt>
    <dgm:pt modelId="{EC1B1365-0319-0545-AB18-9FDD7984627E}" type="pres">
      <dgm:prSet presAssocID="{5CB34146-2270-3A46-BE13-9476513CC871}" presName="hierChild5" presStyleCnt="0"/>
      <dgm:spPr/>
    </dgm:pt>
    <dgm:pt modelId="{44EB6DB8-C892-3F45-BA3B-07A5009C9002}" type="pres">
      <dgm:prSet presAssocID="{0DA8C9CC-EE07-EE42-AE0C-0A0F505AB33F}" presName="Name64" presStyleLbl="parChTrans1D2" presStyleIdx="5" presStyleCnt="6"/>
      <dgm:spPr/>
      <dgm:t>
        <a:bodyPr/>
        <a:lstStyle/>
        <a:p>
          <a:endParaRPr lang="ru-RU"/>
        </a:p>
      </dgm:t>
    </dgm:pt>
    <dgm:pt modelId="{447F903F-5D54-314C-B960-C5C07B6B3185}" type="pres">
      <dgm:prSet presAssocID="{14DED94F-6A12-3E42-8C7B-9EC273AEC05E}" presName="hierRoot2" presStyleCnt="0">
        <dgm:presLayoutVars>
          <dgm:hierBranch val="init"/>
        </dgm:presLayoutVars>
      </dgm:prSet>
      <dgm:spPr/>
    </dgm:pt>
    <dgm:pt modelId="{570C1E76-27F5-0540-9018-C82A717C3C38}" type="pres">
      <dgm:prSet presAssocID="{14DED94F-6A12-3E42-8C7B-9EC273AEC05E}" presName="rootComposite" presStyleCnt="0"/>
      <dgm:spPr/>
    </dgm:pt>
    <dgm:pt modelId="{049F9ECB-A3CA-4F41-B8F3-D7FAF505D3E7}" type="pres">
      <dgm:prSet presAssocID="{14DED94F-6A12-3E42-8C7B-9EC273AEC05E}" presName="rootText" presStyleLbl="node2" presStyleIdx="5" presStyleCnt="6" custScaleX="284767" custScaleY="1239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C7BC2C8-30B1-2A4A-A408-19E6F13CC886}" type="pres">
      <dgm:prSet presAssocID="{14DED94F-6A12-3E42-8C7B-9EC273AEC05E}" presName="rootConnector" presStyleLbl="node2" presStyleIdx="5" presStyleCnt="6"/>
      <dgm:spPr/>
      <dgm:t>
        <a:bodyPr/>
        <a:lstStyle/>
        <a:p>
          <a:endParaRPr lang="ru-RU"/>
        </a:p>
      </dgm:t>
    </dgm:pt>
    <dgm:pt modelId="{20CFD455-CD7C-B94C-B6A8-2A31C47B9719}" type="pres">
      <dgm:prSet presAssocID="{14DED94F-6A12-3E42-8C7B-9EC273AEC05E}" presName="hierChild4" presStyleCnt="0"/>
      <dgm:spPr/>
    </dgm:pt>
    <dgm:pt modelId="{D41F31FA-2457-A34F-835E-75474E98A1A9}" type="pres">
      <dgm:prSet presAssocID="{14DED94F-6A12-3E42-8C7B-9EC273AEC05E}" presName="hierChild5" presStyleCnt="0"/>
      <dgm:spPr/>
    </dgm:pt>
    <dgm:pt modelId="{DF8F5CA3-FBB3-BE4E-BB2E-3EACD1807322}" type="pres">
      <dgm:prSet presAssocID="{96E2C168-C5E8-6547-BC30-6E2845951187}" presName="hierChild3" presStyleCnt="0"/>
      <dgm:spPr/>
    </dgm:pt>
  </dgm:ptLst>
  <dgm:cxnLst>
    <dgm:cxn modelId="{4B111836-1805-664E-A24F-E96648C01619}" type="presOf" srcId="{D79DEB91-D387-2F40-B3F3-08CBD63D350F}" destId="{5A677878-AE73-D74D-9C40-634243391021}" srcOrd="0" destOrd="0" presId="urn:microsoft.com/office/officeart/2009/3/layout/HorizontalOrganizationChart"/>
    <dgm:cxn modelId="{4D9AD640-F171-7C40-B7B1-ED1304086995}" srcId="{96E2C168-C5E8-6547-BC30-6E2845951187}" destId="{5CB34146-2270-3A46-BE13-9476513CC871}" srcOrd="4" destOrd="0" parTransId="{D7056475-9C2F-AD44-BA09-B93316FDC339}" sibTransId="{A16019D1-27DA-AF4A-B32E-BB5534E785BB}"/>
    <dgm:cxn modelId="{96AA2B64-2C81-4F40-BECF-07F20286D044}" srcId="{96E2C168-C5E8-6547-BC30-6E2845951187}" destId="{474058E9-B591-A54D-B4C3-B3B62D2DB858}" srcOrd="1" destOrd="0" parTransId="{15DD5D43-4DE4-8644-BC84-D5D0C0175F30}" sibTransId="{BACAAB42-E1B2-434E-BFD9-5539B0826114}"/>
    <dgm:cxn modelId="{64961C12-7B94-924E-9659-A03643C5194A}" type="presOf" srcId="{59015F4A-E4F7-2043-837B-D259863504BC}" destId="{A492E92D-D6F5-9A46-A675-D2C1EB78FC91}" srcOrd="0" destOrd="0" presId="urn:microsoft.com/office/officeart/2009/3/layout/HorizontalOrganizationChart"/>
    <dgm:cxn modelId="{DEACBEB8-55A4-9F4E-A948-A203E5E45E5B}" type="presOf" srcId="{474058E9-B591-A54D-B4C3-B3B62D2DB858}" destId="{ABAC2EE7-28EA-DB4A-99D6-C4F4F3C6E2BE}" srcOrd="1" destOrd="0" presId="urn:microsoft.com/office/officeart/2009/3/layout/HorizontalOrganizationChart"/>
    <dgm:cxn modelId="{F1BDE668-ED84-1F40-8CEF-02B2D8682097}" type="presOf" srcId="{14DED94F-6A12-3E42-8C7B-9EC273AEC05E}" destId="{049F9ECB-A3CA-4F41-B8F3-D7FAF505D3E7}" srcOrd="0" destOrd="0" presId="urn:microsoft.com/office/officeart/2009/3/layout/HorizontalOrganizationChart"/>
    <dgm:cxn modelId="{26FFDCFE-CD1A-FC43-8D01-5933D1526965}" srcId="{96E2C168-C5E8-6547-BC30-6E2845951187}" destId="{00ECC68F-71AE-324E-A411-B77789F21391}" srcOrd="0" destOrd="0" parTransId="{603F2E39-97BF-F043-B6D0-DC27E90DB164}" sibTransId="{844CC3C5-5CCF-ED48-B8B6-01C1124C22A7}"/>
    <dgm:cxn modelId="{A3D4A387-5C8A-5D4E-8093-DF5FFA0E253A}" type="presOf" srcId="{0DA8C9CC-EE07-EE42-AE0C-0A0F505AB33F}" destId="{44EB6DB8-C892-3F45-BA3B-07A5009C9002}" srcOrd="0" destOrd="0" presId="urn:microsoft.com/office/officeart/2009/3/layout/HorizontalOrganizationChart"/>
    <dgm:cxn modelId="{93FB6BCB-3D1D-B242-9230-8890F8E2673A}" type="presOf" srcId="{7489146B-3AC6-5F49-9ECA-5A30D4AC050D}" destId="{2237B3A6-D719-E84C-A61D-A46B5FB46655}" srcOrd="0" destOrd="0" presId="urn:microsoft.com/office/officeart/2009/3/layout/HorizontalOrganizationChart"/>
    <dgm:cxn modelId="{320311AF-0849-664B-95C0-40EF419FC3BB}" type="presOf" srcId="{96E2C168-C5E8-6547-BC30-6E2845951187}" destId="{26A8A2C5-CBAA-2D44-9F1F-20C06EA92D6C}" srcOrd="0" destOrd="0" presId="urn:microsoft.com/office/officeart/2009/3/layout/HorizontalOrganizationChart"/>
    <dgm:cxn modelId="{F9BB61DB-F4F5-874E-B7F8-4DE3A66C9220}" type="presOf" srcId="{D52CB09E-47BB-224D-A771-5532C69B7CD4}" destId="{2A9A81E2-BC68-7D4B-919D-D0BC84462322}" srcOrd="0" destOrd="0" presId="urn:microsoft.com/office/officeart/2009/3/layout/HorizontalOrganizationChart"/>
    <dgm:cxn modelId="{04B39A22-C569-6C4F-826B-36CCE29C72A8}" type="presOf" srcId="{59015F4A-E4F7-2043-837B-D259863504BC}" destId="{8E559E9C-63A9-CB40-95CD-C3A80AF0742F}" srcOrd="1" destOrd="0" presId="urn:microsoft.com/office/officeart/2009/3/layout/HorizontalOrganizationChart"/>
    <dgm:cxn modelId="{E56EABB3-F4CB-FD4F-B912-B1C79ED5B3E6}" type="presOf" srcId="{4260D48E-8FB0-2048-99D0-8EDF5A18B275}" destId="{7D711EBC-1D2C-5C46-8333-EAA8E71A0159}" srcOrd="0" destOrd="0" presId="urn:microsoft.com/office/officeart/2009/3/layout/HorizontalOrganizationChart"/>
    <dgm:cxn modelId="{68419256-EC45-004A-AD66-AEBFF6FC1434}" type="presOf" srcId="{5CB34146-2270-3A46-BE13-9476513CC871}" destId="{F22325BD-0244-2B4D-A601-BBAAE934D8DA}" srcOrd="0" destOrd="0" presId="urn:microsoft.com/office/officeart/2009/3/layout/HorizontalOrganizationChart"/>
    <dgm:cxn modelId="{F3AA9822-FD48-A242-BFB5-A24F5D00BADF}" type="presOf" srcId="{474058E9-B591-A54D-B4C3-B3B62D2DB858}" destId="{428B82EC-3BD6-ED4C-A0C6-82BF0B5F1768}" srcOrd="0" destOrd="0" presId="urn:microsoft.com/office/officeart/2009/3/layout/HorizontalOrganizationChart"/>
    <dgm:cxn modelId="{17E65AD9-200F-8543-A607-B0881EBB685D}" type="presOf" srcId="{14DED94F-6A12-3E42-8C7B-9EC273AEC05E}" destId="{8C7BC2C8-30B1-2A4A-A408-19E6F13CC886}" srcOrd="1" destOrd="0" presId="urn:microsoft.com/office/officeart/2009/3/layout/HorizontalOrganizationChart"/>
    <dgm:cxn modelId="{EEA38591-9CE3-1844-90AE-F1BEFAEFF406}" type="presOf" srcId="{96E2C168-C5E8-6547-BC30-6E2845951187}" destId="{16D3D3A1-0514-CD4F-93F2-26E1172BBA4E}" srcOrd="1" destOrd="0" presId="urn:microsoft.com/office/officeart/2009/3/layout/HorizontalOrganizationChart"/>
    <dgm:cxn modelId="{5A670D9E-90AE-AC4E-B9C9-C8738BED580F}" srcId="{96E2C168-C5E8-6547-BC30-6E2845951187}" destId="{59015F4A-E4F7-2043-837B-D259863504BC}" srcOrd="3" destOrd="0" parTransId="{7489146B-3AC6-5F49-9ECA-5A30D4AC050D}" sibTransId="{BB90C772-901D-864E-96ED-5BB0D6182058}"/>
    <dgm:cxn modelId="{FAAC3534-0D56-1643-8B55-7E1E499D6F4F}" type="presOf" srcId="{15DD5D43-4DE4-8644-BC84-D5D0C0175F30}" destId="{E97AAC00-7307-6F45-9260-2770B2555988}" srcOrd="0" destOrd="0" presId="urn:microsoft.com/office/officeart/2009/3/layout/HorizontalOrganizationChart"/>
    <dgm:cxn modelId="{4CF3ED94-75A0-1B47-883E-BA646D87D23D}" type="presOf" srcId="{603F2E39-97BF-F043-B6D0-DC27E90DB164}" destId="{F9F88163-6AC6-3949-ACE6-32FF642CA10B}" srcOrd="0" destOrd="0" presId="urn:microsoft.com/office/officeart/2009/3/layout/HorizontalOrganizationChart"/>
    <dgm:cxn modelId="{4FFBA968-57F4-5E42-9FF2-CDB5BE080702}" srcId="{96E2C168-C5E8-6547-BC30-6E2845951187}" destId="{14DED94F-6A12-3E42-8C7B-9EC273AEC05E}" srcOrd="5" destOrd="0" parTransId="{0DA8C9CC-EE07-EE42-AE0C-0A0F505AB33F}" sibTransId="{5398C74F-B488-494E-A4CF-ED625719D212}"/>
    <dgm:cxn modelId="{EE0DEC68-8D88-1747-8836-C763226D2D92}" type="presOf" srcId="{4260D48E-8FB0-2048-99D0-8EDF5A18B275}" destId="{CAB288F0-1F2B-354E-BC39-DE470089A34E}" srcOrd="1" destOrd="0" presId="urn:microsoft.com/office/officeart/2009/3/layout/HorizontalOrganizationChart"/>
    <dgm:cxn modelId="{787DD57A-F4EA-6443-8FEE-67FC59410F54}" type="presOf" srcId="{5CB34146-2270-3A46-BE13-9476513CC871}" destId="{404E2123-8C5F-8E43-8E82-582332E9810B}" srcOrd="1" destOrd="0" presId="urn:microsoft.com/office/officeart/2009/3/layout/HorizontalOrganizationChart"/>
    <dgm:cxn modelId="{A2EE37D7-C63A-0E45-90E9-5229956EFD74}" type="presOf" srcId="{D7056475-9C2F-AD44-BA09-B93316FDC339}" destId="{475A6B03-A538-1049-AC60-13070E678D08}" srcOrd="0" destOrd="0" presId="urn:microsoft.com/office/officeart/2009/3/layout/HorizontalOrganizationChart"/>
    <dgm:cxn modelId="{200DC28A-E7D2-AD4B-98A3-1D051228DA01}" type="presOf" srcId="{00ECC68F-71AE-324E-A411-B77789F21391}" destId="{11B8D317-637E-3E41-94D1-C93872547A2C}" srcOrd="1" destOrd="0" presId="urn:microsoft.com/office/officeart/2009/3/layout/HorizontalOrganizationChart"/>
    <dgm:cxn modelId="{5DEBFCA6-9174-4346-A000-F91A60C64681}" srcId="{96E2C168-C5E8-6547-BC30-6E2845951187}" destId="{4260D48E-8FB0-2048-99D0-8EDF5A18B275}" srcOrd="2" destOrd="0" parTransId="{D79DEB91-D387-2F40-B3F3-08CBD63D350F}" sibTransId="{F6CA9E67-8A4E-8B40-AF23-4FA6C347A9B6}"/>
    <dgm:cxn modelId="{A8CA2B57-5BA1-9D4A-9865-2815A0742A12}" srcId="{D52CB09E-47BB-224D-A771-5532C69B7CD4}" destId="{96E2C168-C5E8-6547-BC30-6E2845951187}" srcOrd="0" destOrd="0" parTransId="{034B02EA-BE8E-3E47-BB0E-F788B28AD485}" sibTransId="{2F5CE8AD-D1BE-6344-BA4B-021A94B5C12F}"/>
    <dgm:cxn modelId="{9AFA6460-5AA0-C24E-8CEA-DC03B0C1D120}" type="presOf" srcId="{00ECC68F-71AE-324E-A411-B77789F21391}" destId="{CEEEFDE1-329D-5040-B19A-0F0D5C3F8561}" srcOrd="0" destOrd="0" presId="urn:microsoft.com/office/officeart/2009/3/layout/HorizontalOrganizationChart"/>
    <dgm:cxn modelId="{AD83512B-B123-7B4A-A246-03ABF38D6071}" type="presParOf" srcId="{2A9A81E2-BC68-7D4B-919D-D0BC84462322}" destId="{820BE496-58BA-CB4F-9204-8E5D5F54A10C}" srcOrd="0" destOrd="0" presId="urn:microsoft.com/office/officeart/2009/3/layout/HorizontalOrganizationChart"/>
    <dgm:cxn modelId="{0C9DEDE0-ADD9-BE48-82BA-B70B090E6DD2}" type="presParOf" srcId="{820BE496-58BA-CB4F-9204-8E5D5F54A10C}" destId="{73514604-3B0B-A840-A881-E1E606092D8C}" srcOrd="0" destOrd="0" presId="urn:microsoft.com/office/officeart/2009/3/layout/HorizontalOrganizationChart"/>
    <dgm:cxn modelId="{7342D694-18BB-954C-8EAC-72BE87910BCC}" type="presParOf" srcId="{73514604-3B0B-A840-A881-E1E606092D8C}" destId="{26A8A2C5-CBAA-2D44-9F1F-20C06EA92D6C}" srcOrd="0" destOrd="0" presId="urn:microsoft.com/office/officeart/2009/3/layout/HorizontalOrganizationChart"/>
    <dgm:cxn modelId="{F7CDE1CF-7344-EC48-B6F6-A387BD553CF6}" type="presParOf" srcId="{73514604-3B0B-A840-A881-E1E606092D8C}" destId="{16D3D3A1-0514-CD4F-93F2-26E1172BBA4E}" srcOrd="1" destOrd="0" presId="urn:microsoft.com/office/officeart/2009/3/layout/HorizontalOrganizationChart"/>
    <dgm:cxn modelId="{39C5534D-7FB7-4844-B788-DCFF382EEBB1}" type="presParOf" srcId="{820BE496-58BA-CB4F-9204-8E5D5F54A10C}" destId="{E8276F84-49E2-4141-A95E-2903F077225A}" srcOrd="1" destOrd="0" presId="urn:microsoft.com/office/officeart/2009/3/layout/HorizontalOrganizationChart"/>
    <dgm:cxn modelId="{5C06606E-7E22-1541-ABBC-068CFC749A47}" type="presParOf" srcId="{E8276F84-49E2-4141-A95E-2903F077225A}" destId="{F9F88163-6AC6-3949-ACE6-32FF642CA10B}" srcOrd="0" destOrd="0" presId="urn:microsoft.com/office/officeart/2009/3/layout/HorizontalOrganizationChart"/>
    <dgm:cxn modelId="{70A31A50-1078-A347-BF58-26B767B3D7B0}" type="presParOf" srcId="{E8276F84-49E2-4141-A95E-2903F077225A}" destId="{ADD195B4-F603-1447-B7E8-61275080C42D}" srcOrd="1" destOrd="0" presId="urn:microsoft.com/office/officeart/2009/3/layout/HorizontalOrganizationChart"/>
    <dgm:cxn modelId="{46FD5B26-ABD4-6641-BA81-E4034E949051}" type="presParOf" srcId="{ADD195B4-F603-1447-B7E8-61275080C42D}" destId="{AF7ACD86-44AC-B740-8C02-A9252180CACC}" srcOrd="0" destOrd="0" presId="urn:microsoft.com/office/officeart/2009/3/layout/HorizontalOrganizationChart"/>
    <dgm:cxn modelId="{63305169-2ACE-664D-89DE-89E1E729E714}" type="presParOf" srcId="{AF7ACD86-44AC-B740-8C02-A9252180CACC}" destId="{CEEEFDE1-329D-5040-B19A-0F0D5C3F8561}" srcOrd="0" destOrd="0" presId="urn:microsoft.com/office/officeart/2009/3/layout/HorizontalOrganizationChart"/>
    <dgm:cxn modelId="{461897C7-BB8B-6C4E-BDEE-F68312526238}" type="presParOf" srcId="{AF7ACD86-44AC-B740-8C02-A9252180CACC}" destId="{11B8D317-637E-3E41-94D1-C93872547A2C}" srcOrd="1" destOrd="0" presId="urn:microsoft.com/office/officeart/2009/3/layout/HorizontalOrganizationChart"/>
    <dgm:cxn modelId="{88397ADE-65A9-E747-898C-E3E9AB00ACDB}" type="presParOf" srcId="{ADD195B4-F603-1447-B7E8-61275080C42D}" destId="{42AD339D-BE2D-9D49-A9A4-DE080863DD48}" srcOrd="1" destOrd="0" presId="urn:microsoft.com/office/officeart/2009/3/layout/HorizontalOrganizationChart"/>
    <dgm:cxn modelId="{D017EB39-CBFE-384B-A60B-780740A82341}" type="presParOf" srcId="{ADD195B4-F603-1447-B7E8-61275080C42D}" destId="{2536D220-8EC0-9441-9CFC-9C80067A3B0D}" srcOrd="2" destOrd="0" presId="urn:microsoft.com/office/officeart/2009/3/layout/HorizontalOrganizationChart"/>
    <dgm:cxn modelId="{1575BA67-713D-D94E-8549-F8EA8FDEF4A9}" type="presParOf" srcId="{E8276F84-49E2-4141-A95E-2903F077225A}" destId="{E97AAC00-7307-6F45-9260-2770B2555988}" srcOrd="2" destOrd="0" presId="urn:microsoft.com/office/officeart/2009/3/layout/HorizontalOrganizationChart"/>
    <dgm:cxn modelId="{2305191E-76EE-FB43-A63A-C35206E4AAEA}" type="presParOf" srcId="{E8276F84-49E2-4141-A95E-2903F077225A}" destId="{9A6258EE-34E5-EA46-87EF-5C6891F27118}" srcOrd="3" destOrd="0" presId="urn:microsoft.com/office/officeart/2009/3/layout/HorizontalOrganizationChart"/>
    <dgm:cxn modelId="{CA041A45-B568-E44D-9CDC-9D7F688BFE2C}" type="presParOf" srcId="{9A6258EE-34E5-EA46-87EF-5C6891F27118}" destId="{30CE1B89-B2E3-E947-A910-207D45086620}" srcOrd="0" destOrd="0" presId="urn:microsoft.com/office/officeart/2009/3/layout/HorizontalOrganizationChart"/>
    <dgm:cxn modelId="{4F0E1D3C-F975-D840-81F9-2A289434BCC9}" type="presParOf" srcId="{30CE1B89-B2E3-E947-A910-207D45086620}" destId="{428B82EC-3BD6-ED4C-A0C6-82BF0B5F1768}" srcOrd="0" destOrd="0" presId="urn:microsoft.com/office/officeart/2009/3/layout/HorizontalOrganizationChart"/>
    <dgm:cxn modelId="{61AFD03A-FAAB-934D-81E4-1F04CC7C2537}" type="presParOf" srcId="{30CE1B89-B2E3-E947-A910-207D45086620}" destId="{ABAC2EE7-28EA-DB4A-99D6-C4F4F3C6E2BE}" srcOrd="1" destOrd="0" presId="urn:microsoft.com/office/officeart/2009/3/layout/HorizontalOrganizationChart"/>
    <dgm:cxn modelId="{00A141A1-A766-EA42-B881-07B46E431420}" type="presParOf" srcId="{9A6258EE-34E5-EA46-87EF-5C6891F27118}" destId="{728E4518-CD93-ED4D-BB80-1D2FC2F31776}" srcOrd="1" destOrd="0" presId="urn:microsoft.com/office/officeart/2009/3/layout/HorizontalOrganizationChart"/>
    <dgm:cxn modelId="{F412F199-8218-0045-95E3-F1B226985249}" type="presParOf" srcId="{9A6258EE-34E5-EA46-87EF-5C6891F27118}" destId="{E0499E5D-167B-154A-B3DC-8CA903F97FED}" srcOrd="2" destOrd="0" presId="urn:microsoft.com/office/officeart/2009/3/layout/HorizontalOrganizationChart"/>
    <dgm:cxn modelId="{0F553D39-D795-8340-A578-EEBA2B24E1B5}" type="presParOf" srcId="{E8276F84-49E2-4141-A95E-2903F077225A}" destId="{5A677878-AE73-D74D-9C40-634243391021}" srcOrd="4" destOrd="0" presId="urn:microsoft.com/office/officeart/2009/3/layout/HorizontalOrganizationChart"/>
    <dgm:cxn modelId="{FC053C61-9156-5741-88EB-CCBFF7EFB41F}" type="presParOf" srcId="{E8276F84-49E2-4141-A95E-2903F077225A}" destId="{7320B5CB-3360-5940-B768-256F420D340F}" srcOrd="5" destOrd="0" presId="urn:microsoft.com/office/officeart/2009/3/layout/HorizontalOrganizationChart"/>
    <dgm:cxn modelId="{CA014FD6-2412-6345-9959-58C7033C12FD}" type="presParOf" srcId="{7320B5CB-3360-5940-B768-256F420D340F}" destId="{E90B070A-AD50-3A4E-B3F3-FEB25D6F6BA8}" srcOrd="0" destOrd="0" presId="urn:microsoft.com/office/officeart/2009/3/layout/HorizontalOrganizationChart"/>
    <dgm:cxn modelId="{D8CC6B76-79CA-384D-93CF-58013516C1E5}" type="presParOf" srcId="{E90B070A-AD50-3A4E-B3F3-FEB25D6F6BA8}" destId="{7D711EBC-1D2C-5C46-8333-EAA8E71A0159}" srcOrd="0" destOrd="0" presId="urn:microsoft.com/office/officeart/2009/3/layout/HorizontalOrganizationChart"/>
    <dgm:cxn modelId="{A28074A0-9AD4-1545-89AD-E5423AF3053D}" type="presParOf" srcId="{E90B070A-AD50-3A4E-B3F3-FEB25D6F6BA8}" destId="{CAB288F0-1F2B-354E-BC39-DE470089A34E}" srcOrd="1" destOrd="0" presId="urn:microsoft.com/office/officeart/2009/3/layout/HorizontalOrganizationChart"/>
    <dgm:cxn modelId="{B98F1AD4-EA76-4D49-B332-B84C9FE18466}" type="presParOf" srcId="{7320B5CB-3360-5940-B768-256F420D340F}" destId="{0F49F9FC-5563-D64B-9694-F413E189655E}" srcOrd="1" destOrd="0" presId="urn:microsoft.com/office/officeart/2009/3/layout/HorizontalOrganizationChart"/>
    <dgm:cxn modelId="{DD6B8D4D-3C86-4E47-AEC3-DF2DB4E20F99}" type="presParOf" srcId="{7320B5CB-3360-5940-B768-256F420D340F}" destId="{13EE27C6-AE27-0A43-ADCD-0FF86651AF3C}" srcOrd="2" destOrd="0" presId="urn:microsoft.com/office/officeart/2009/3/layout/HorizontalOrganizationChart"/>
    <dgm:cxn modelId="{DBB7DEE9-704D-714A-8633-323CF7055A7D}" type="presParOf" srcId="{E8276F84-49E2-4141-A95E-2903F077225A}" destId="{2237B3A6-D719-E84C-A61D-A46B5FB46655}" srcOrd="6" destOrd="0" presId="urn:microsoft.com/office/officeart/2009/3/layout/HorizontalOrganizationChart"/>
    <dgm:cxn modelId="{42058B68-86B1-2644-93BE-C1985951DC5D}" type="presParOf" srcId="{E8276F84-49E2-4141-A95E-2903F077225A}" destId="{47134220-B90A-7A47-808C-8EE8129CA16C}" srcOrd="7" destOrd="0" presId="urn:microsoft.com/office/officeart/2009/3/layout/HorizontalOrganizationChart"/>
    <dgm:cxn modelId="{94A889F1-548B-344D-8370-DE2491060269}" type="presParOf" srcId="{47134220-B90A-7A47-808C-8EE8129CA16C}" destId="{16356371-45FE-484C-BEA6-E79B19998544}" srcOrd="0" destOrd="0" presId="urn:microsoft.com/office/officeart/2009/3/layout/HorizontalOrganizationChart"/>
    <dgm:cxn modelId="{0D06131C-FFA1-3541-8FED-3A66EEAD0A69}" type="presParOf" srcId="{16356371-45FE-484C-BEA6-E79B19998544}" destId="{A492E92D-D6F5-9A46-A675-D2C1EB78FC91}" srcOrd="0" destOrd="0" presId="urn:microsoft.com/office/officeart/2009/3/layout/HorizontalOrganizationChart"/>
    <dgm:cxn modelId="{C5AD9B5D-A845-254E-8840-01739941AD75}" type="presParOf" srcId="{16356371-45FE-484C-BEA6-E79B19998544}" destId="{8E559E9C-63A9-CB40-95CD-C3A80AF0742F}" srcOrd="1" destOrd="0" presId="urn:microsoft.com/office/officeart/2009/3/layout/HorizontalOrganizationChart"/>
    <dgm:cxn modelId="{86D16F4D-AD4E-7944-9392-B7F99887BA1F}" type="presParOf" srcId="{47134220-B90A-7A47-808C-8EE8129CA16C}" destId="{FBF450EF-5B09-1A45-9736-EF06F5B86410}" srcOrd="1" destOrd="0" presId="urn:microsoft.com/office/officeart/2009/3/layout/HorizontalOrganizationChart"/>
    <dgm:cxn modelId="{650A6852-2537-A44E-BCDD-399C95F13628}" type="presParOf" srcId="{47134220-B90A-7A47-808C-8EE8129CA16C}" destId="{2F1B77F2-DBDC-3C47-AA95-7A056ECF438A}" srcOrd="2" destOrd="0" presId="urn:microsoft.com/office/officeart/2009/3/layout/HorizontalOrganizationChart"/>
    <dgm:cxn modelId="{9698D63B-2FB4-BE4B-8AAD-172CB10049CB}" type="presParOf" srcId="{E8276F84-49E2-4141-A95E-2903F077225A}" destId="{475A6B03-A538-1049-AC60-13070E678D08}" srcOrd="8" destOrd="0" presId="urn:microsoft.com/office/officeart/2009/3/layout/HorizontalOrganizationChart"/>
    <dgm:cxn modelId="{C77AA912-9FCA-F941-AAB2-E532F7185A32}" type="presParOf" srcId="{E8276F84-49E2-4141-A95E-2903F077225A}" destId="{86FD82A7-EC59-6F4C-8BB6-7965A88D708C}" srcOrd="9" destOrd="0" presId="urn:microsoft.com/office/officeart/2009/3/layout/HorizontalOrganizationChart"/>
    <dgm:cxn modelId="{556E984F-6E7E-6746-A584-0A25CB3093A7}" type="presParOf" srcId="{86FD82A7-EC59-6F4C-8BB6-7965A88D708C}" destId="{51BDF6D9-DD89-E640-BACA-350EAC4D8EC5}" srcOrd="0" destOrd="0" presId="urn:microsoft.com/office/officeart/2009/3/layout/HorizontalOrganizationChart"/>
    <dgm:cxn modelId="{BB1C333B-94D0-B54E-B445-25BC8822C309}" type="presParOf" srcId="{51BDF6D9-DD89-E640-BACA-350EAC4D8EC5}" destId="{F22325BD-0244-2B4D-A601-BBAAE934D8DA}" srcOrd="0" destOrd="0" presId="urn:microsoft.com/office/officeart/2009/3/layout/HorizontalOrganizationChart"/>
    <dgm:cxn modelId="{8FB4ED90-4AF4-F242-8707-C70D5C38A8CA}" type="presParOf" srcId="{51BDF6D9-DD89-E640-BACA-350EAC4D8EC5}" destId="{404E2123-8C5F-8E43-8E82-582332E9810B}" srcOrd="1" destOrd="0" presId="urn:microsoft.com/office/officeart/2009/3/layout/HorizontalOrganizationChart"/>
    <dgm:cxn modelId="{1EB168F4-F431-984F-BE43-CC954979E11D}" type="presParOf" srcId="{86FD82A7-EC59-6F4C-8BB6-7965A88D708C}" destId="{504140A9-85CE-0D48-ACB8-AAC7C2E70EDA}" srcOrd="1" destOrd="0" presId="urn:microsoft.com/office/officeart/2009/3/layout/HorizontalOrganizationChart"/>
    <dgm:cxn modelId="{17117784-DD4B-7143-81A9-F54A27798C72}" type="presParOf" srcId="{86FD82A7-EC59-6F4C-8BB6-7965A88D708C}" destId="{EC1B1365-0319-0545-AB18-9FDD7984627E}" srcOrd="2" destOrd="0" presId="urn:microsoft.com/office/officeart/2009/3/layout/HorizontalOrganizationChart"/>
    <dgm:cxn modelId="{1387BA79-BCE4-4641-8898-8FC188BFBDD0}" type="presParOf" srcId="{E8276F84-49E2-4141-A95E-2903F077225A}" destId="{44EB6DB8-C892-3F45-BA3B-07A5009C9002}" srcOrd="10" destOrd="0" presId="urn:microsoft.com/office/officeart/2009/3/layout/HorizontalOrganizationChart"/>
    <dgm:cxn modelId="{1DEA18C7-0A3D-C845-8C74-F70A678D0161}" type="presParOf" srcId="{E8276F84-49E2-4141-A95E-2903F077225A}" destId="{447F903F-5D54-314C-B960-C5C07B6B3185}" srcOrd="11" destOrd="0" presId="urn:microsoft.com/office/officeart/2009/3/layout/HorizontalOrganizationChart"/>
    <dgm:cxn modelId="{5D43FBF7-2A83-2C48-AB69-7B497AE1F002}" type="presParOf" srcId="{447F903F-5D54-314C-B960-C5C07B6B3185}" destId="{570C1E76-27F5-0540-9018-C82A717C3C38}" srcOrd="0" destOrd="0" presId="urn:microsoft.com/office/officeart/2009/3/layout/HorizontalOrganizationChart"/>
    <dgm:cxn modelId="{ABE91B9A-5EFE-9045-AAF9-B2B08CEA30A4}" type="presParOf" srcId="{570C1E76-27F5-0540-9018-C82A717C3C38}" destId="{049F9ECB-A3CA-4F41-B8F3-D7FAF505D3E7}" srcOrd="0" destOrd="0" presId="urn:microsoft.com/office/officeart/2009/3/layout/HorizontalOrganizationChart"/>
    <dgm:cxn modelId="{4F1676C1-48BC-1D41-9E1B-CFA0207CCE50}" type="presParOf" srcId="{570C1E76-27F5-0540-9018-C82A717C3C38}" destId="{8C7BC2C8-30B1-2A4A-A408-19E6F13CC886}" srcOrd="1" destOrd="0" presId="urn:microsoft.com/office/officeart/2009/3/layout/HorizontalOrganizationChart"/>
    <dgm:cxn modelId="{36857E40-90B6-9746-9FE8-D8A805C18E22}" type="presParOf" srcId="{447F903F-5D54-314C-B960-C5C07B6B3185}" destId="{20CFD455-CD7C-B94C-B6A8-2A31C47B9719}" srcOrd="1" destOrd="0" presId="urn:microsoft.com/office/officeart/2009/3/layout/HorizontalOrganizationChart"/>
    <dgm:cxn modelId="{EAE8073D-C024-9441-B2DD-97C4AF7FDD21}" type="presParOf" srcId="{447F903F-5D54-314C-B960-C5C07B6B3185}" destId="{D41F31FA-2457-A34F-835E-75474E98A1A9}" srcOrd="2" destOrd="0" presId="urn:microsoft.com/office/officeart/2009/3/layout/HorizontalOrganizationChart"/>
    <dgm:cxn modelId="{CF26333F-D5B1-7B4D-8153-B3A6124146F9}" type="presParOf" srcId="{820BE496-58BA-CB4F-9204-8E5D5F54A10C}" destId="{DF8F5CA3-FBB3-BE4E-BB2E-3EACD1807322}" srcOrd="2" destOrd="0" presId="urn:microsoft.com/office/officeart/2009/3/layout/HorizontalOrganizationChar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EB6DB8-C892-3F45-BA3B-07A5009C9002}">
      <dsp:nvSpPr>
        <dsp:cNvPr id="0" name=""/>
        <dsp:cNvSpPr/>
      </dsp:nvSpPr>
      <dsp:spPr>
        <a:xfrm>
          <a:off x="3732432" y="2953264"/>
          <a:ext cx="427820" cy="2545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3910" y="0"/>
              </a:lnTo>
              <a:lnTo>
                <a:pt x="213910" y="2545185"/>
              </a:lnTo>
              <a:lnTo>
                <a:pt x="427820" y="254518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5A6B03-A538-1049-AC60-13070E678D08}">
      <dsp:nvSpPr>
        <dsp:cNvPr id="0" name=""/>
        <dsp:cNvSpPr/>
      </dsp:nvSpPr>
      <dsp:spPr>
        <a:xfrm>
          <a:off x="3732432" y="2953264"/>
          <a:ext cx="427820" cy="1547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3910" y="0"/>
              </a:lnTo>
              <a:lnTo>
                <a:pt x="213910" y="1547181"/>
              </a:lnTo>
              <a:lnTo>
                <a:pt x="427820" y="154718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37B3A6-D719-E84C-A61D-A46B5FB46655}">
      <dsp:nvSpPr>
        <dsp:cNvPr id="0" name=""/>
        <dsp:cNvSpPr/>
      </dsp:nvSpPr>
      <dsp:spPr>
        <a:xfrm>
          <a:off x="3732432" y="2953264"/>
          <a:ext cx="427820" cy="6364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3910" y="0"/>
              </a:lnTo>
              <a:lnTo>
                <a:pt x="213910" y="636456"/>
              </a:lnTo>
              <a:lnTo>
                <a:pt x="427820" y="63645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677878-AE73-D74D-9C40-634243391021}">
      <dsp:nvSpPr>
        <dsp:cNvPr id="0" name=""/>
        <dsp:cNvSpPr/>
      </dsp:nvSpPr>
      <dsp:spPr>
        <a:xfrm>
          <a:off x="3732432" y="2615964"/>
          <a:ext cx="427820" cy="337299"/>
        </a:xfrm>
        <a:custGeom>
          <a:avLst/>
          <a:gdLst/>
          <a:ahLst/>
          <a:cxnLst/>
          <a:rect l="0" t="0" r="0" b="0"/>
          <a:pathLst>
            <a:path>
              <a:moveTo>
                <a:pt x="0" y="337299"/>
              </a:moveTo>
              <a:lnTo>
                <a:pt x="213910" y="337299"/>
              </a:lnTo>
              <a:lnTo>
                <a:pt x="213910" y="0"/>
              </a:lnTo>
              <a:lnTo>
                <a:pt x="427820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7AAC00-7307-6F45-9260-2770B2555988}">
      <dsp:nvSpPr>
        <dsp:cNvPr id="0" name=""/>
        <dsp:cNvSpPr/>
      </dsp:nvSpPr>
      <dsp:spPr>
        <a:xfrm>
          <a:off x="3732432" y="1516746"/>
          <a:ext cx="427820" cy="1436517"/>
        </a:xfrm>
        <a:custGeom>
          <a:avLst/>
          <a:gdLst/>
          <a:ahLst/>
          <a:cxnLst/>
          <a:rect l="0" t="0" r="0" b="0"/>
          <a:pathLst>
            <a:path>
              <a:moveTo>
                <a:pt x="0" y="1436517"/>
              </a:moveTo>
              <a:lnTo>
                <a:pt x="213910" y="1436517"/>
              </a:lnTo>
              <a:lnTo>
                <a:pt x="213910" y="0"/>
              </a:lnTo>
              <a:lnTo>
                <a:pt x="427820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F88163-6AC6-3949-ACE6-32FF642CA10B}">
      <dsp:nvSpPr>
        <dsp:cNvPr id="0" name=""/>
        <dsp:cNvSpPr/>
      </dsp:nvSpPr>
      <dsp:spPr>
        <a:xfrm>
          <a:off x="3732432" y="405224"/>
          <a:ext cx="427820" cy="2548039"/>
        </a:xfrm>
        <a:custGeom>
          <a:avLst/>
          <a:gdLst/>
          <a:ahLst/>
          <a:cxnLst/>
          <a:rect l="0" t="0" r="0" b="0"/>
          <a:pathLst>
            <a:path>
              <a:moveTo>
                <a:pt x="0" y="2548039"/>
              </a:moveTo>
              <a:lnTo>
                <a:pt x="213910" y="2548039"/>
              </a:lnTo>
              <a:lnTo>
                <a:pt x="213910" y="0"/>
              </a:lnTo>
              <a:lnTo>
                <a:pt x="427820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A8A2C5-CBAA-2D44-9F1F-20C06EA92D6C}">
      <dsp:nvSpPr>
        <dsp:cNvPr id="0" name=""/>
        <dsp:cNvSpPr/>
      </dsp:nvSpPr>
      <dsp:spPr>
        <a:xfrm>
          <a:off x="1397005" y="2140458"/>
          <a:ext cx="2335427" cy="1625610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accent5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 вариантов АООП ООО</a:t>
          </a:r>
        </a:p>
      </dsp:txBody>
      <dsp:txXfrm>
        <a:off x="1397005" y="2140458"/>
        <a:ext cx="2335427" cy="1625610"/>
      </dsp:txXfrm>
    </dsp:sp>
    <dsp:sp modelId="{CEEEFDE1-329D-5040-B19A-0F0D5C3F8561}">
      <dsp:nvSpPr>
        <dsp:cNvPr id="0" name=""/>
        <dsp:cNvSpPr/>
      </dsp:nvSpPr>
      <dsp:spPr>
        <a:xfrm>
          <a:off x="4160253" y="3675"/>
          <a:ext cx="6133573" cy="80309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варианта АООП ООО  для обучающихся с нарушениями слуха</a:t>
          </a:r>
        </a:p>
      </dsp:txBody>
      <dsp:txXfrm>
        <a:off x="4160253" y="3675"/>
        <a:ext cx="6133573" cy="803097"/>
      </dsp:txXfrm>
    </dsp:sp>
    <dsp:sp modelId="{428B82EC-3BD6-ED4C-A0C6-82BF0B5F1768}">
      <dsp:nvSpPr>
        <dsp:cNvPr id="0" name=""/>
        <dsp:cNvSpPr/>
      </dsp:nvSpPr>
      <dsp:spPr>
        <a:xfrm>
          <a:off x="4160253" y="1074160"/>
          <a:ext cx="6144589" cy="8851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варианта АООП ООО для обучающихся с нарушениями зрения</a:t>
          </a:r>
        </a:p>
      </dsp:txBody>
      <dsp:txXfrm>
        <a:off x="4160253" y="1074160"/>
        <a:ext cx="6144589" cy="885172"/>
      </dsp:txXfrm>
    </dsp:sp>
    <dsp:sp modelId="{7D711EBC-1D2C-5C46-8333-EAA8E71A0159}">
      <dsp:nvSpPr>
        <dsp:cNvPr id="0" name=""/>
        <dsp:cNvSpPr/>
      </dsp:nvSpPr>
      <dsp:spPr>
        <a:xfrm>
          <a:off x="4160253" y="2226720"/>
          <a:ext cx="6028971" cy="77848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варианта АООП ООО для обучающихся с  ТНР</a:t>
          </a:r>
        </a:p>
      </dsp:txBody>
      <dsp:txXfrm>
        <a:off x="4160253" y="2226720"/>
        <a:ext cx="6028971" cy="778487"/>
      </dsp:txXfrm>
    </dsp:sp>
    <dsp:sp modelId="{A492E92D-D6F5-9A46-A675-D2C1EB78FC91}">
      <dsp:nvSpPr>
        <dsp:cNvPr id="0" name=""/>
        <dsp:cNvSpPr/>
      </dsp:nvSpPr>
      <dsp:spPr>
        <a:xfrm>
          <a:off x="4160253" y="3272595"/>
          <a:ext cx="6105700" cy="6342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вариант АООП ООО для обучающихся с  ЗПР</a:t>
          </a:r>
        </a:p>
      </dsp:txBody>
      <dsp:txXfrm>
        <a:off x="4160253" y="3272595"/>
        <a:ext cx="6105700" cy="634249"/>
      </dsp:txXfrm>
    </dsp:sp>
    <dsp:sp modelId="{F22325BD-0244-2B4D-A601-BBAAE934D8DA}">
      <dsp:nvSpPr>
        <dsp:cNvPr id="0" name=""/>
        <dsp:cNvSpPr/>
      </dsp:nvSpPr>
      <dsp:spPr>
        <a:xfrm>
          <a:off x="4160253" y="4174232"/>
          <a:ext cx="6044073" cy="65242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варианта АООП ООО для обучающихся с  НОДА</a:t>
          </a:r>
        </a:p>
      </dsp:txBody>
      <dsp:txXfrm>
        <a:off x="4160253" y="4174232"/>
        <a:ext cx="6044073" cy="652425"/>
      </dsp:txXfrm>
    </dsp:sp>
    <dsp:sp modelId="{049F9ECB-A3CA-4F41-B8F3-D7FAF505D3E7}">
      <dsp:nvSpPr>
        <dsp:cNvPr id="0" name=""/>
        <dsp:cNvSpPr/>
      </dsp:nvSpPr>
      <dsp:spPr>
        <a:xfrm>
          <a:off x="4160253" y="5094046"/>
          <a:ext cx="6091454" cy="80880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варианта АООП ООО для обучающихся с  РАС</a:t>
          </a:r>
        </a:p>
      </dsp:txBody>
      <dsp:txXfrm>
        <a:off x="4160253" y="5094046"/>
        <a:ext cx="6091454" cy="808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6B18AFB-1713-FB42-B6F3-B431132B80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F8C52345-FF45-8A44-86C2-436E64F35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936C6DB-D4BA-4C46-871D-659643225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BFAF-428D-604F-BA19-1A25FAB06A75}" type="datetimeFigureOut">
              <a:rPr lang="ru-RU" smtClean="0"/>
              <a:t>24.07.2019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0C4B835-BB35-3A4E-ADF7-4119CCAE9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55486C8-AE7E-A04F-AB4E-2DDC054F6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B628C-9E1A-F444-9597-7F9898BA3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684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669EE5F-EFBE-2544-8FFB-7D547F9DE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B8CE092-ACD5-A140-8ADF-FA98635AA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C8E9B03-E3F3-DC40-9124-CC5B50B7F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BFAF-428D-604F-BA19-1A25FAB06A75}" type="datetimeFigureOut">
              <a:rPr lang="ru-RU" smtClean="0"/>
              <a:t>24.07.2019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30EA45D-2774-E646-8A60-3C3967EB0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953764E-A39F-9848-A678-E9AA0BAC9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B628C-9E1A-F444-9597-7F9898BA3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131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ACB7B3B4-4192-1D43-A37C-A744B74F4B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C5FCE862-EB79-024C-B65C-CD8D03244A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F498E0F-3654-D14F-8BEF-D904645BA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BFAF-428D-604F-BA19-1A25FAB06A75}" type="datetimeFigureOut">
              <a:rPr lang="ru-RU" smtClean="0"/>
              <a:t>24.07.2019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C151F25-55F4-8140-B4D7-64ECACB81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58AD92C-81BE-1F4A-A063-7A42041D2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B628C-9E1A-F444-9597-7F9898BA3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95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8ECEDE1-260B-6D4B-A253-F84D3CC18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5645EA6-02B9-6B40-9FF9-1295C5D26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6A4F99E-0BBA-B941-B355-C67BF53B6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BFAF-428D-604F-BA19-1A25FAB06A75}" type="datetimeFigureOut">
              <a:rPr lang="ru-RU" smtClean="0"/>
              <a:t>24.07.2019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22E1C34-1EE2-5D49-AF6C-D71CB4636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0736FC3-C358-4A44-A295-3CF72C1FF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B628C-9E1A-F444-9597-7F9898BA3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504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327B8EE-B567-C643-9F1E-B789D4B2A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3B43914-6BF9-F644-8488-81B00D73A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197D50F-E312-A34F-92BC-F6423AFAB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BFAF-428D-604F-BA19-1A25FAB06A75}" type="datetimeFigureOut">
              <a:rPr lang="ru-RU" smtClean="0"/>
              <a:t>24.07.2019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C633A0D-0648-3047-BD54-85E4C2D65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60F8FFB-EF3A-0F4A-AB38-1D26520C7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B628C-9E1A-F444-9597-7F9898BA3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049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775C122-BFC9-DB4A-A1A1-3AD2A58FC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701DB02-960F-3747-981B-A23DE5CD30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E2B4E28-9F7A-1F4F-A0DC-BE4F9D8D23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ACAEF00-2E83-924F-961C-D0F151793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BFAF-428D-604F-BA19-1A25FAB06A75}" type="datetimeFigureOut">
              <a:rPr lang="ru-RU" smtClean="0"/>
              <a:t>24.07.2019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35C1C57-4EFB-2942-BC0A-012B88D45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A923226-B64E-E64D-88B1-A8B89A7DA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B628C-9E1A-F444-9597-7F9898BA3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687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0AE87F3-763A-3A47-BD36-1497361E9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612A97F-00BA-284E-AA6E-01723C1C3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F3BE1CF-8BBB-3248-A241-640A32FC8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729805F5-4119-0A4F-A7D4-660715915C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83B63B7F-C78F-3D4D-AF17-1575EC70BE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2403B370-E940-8745-9722-1D3B386EC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BFAF-428D-604F-BA19-1A25FAB06A75}" type="datetimeFigureOut">
              <a:rPr lang="ru-RU" smtClean="0"/>
              <a:t>24.07.2019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FECC0968-3BD0-0F42-8E94-07BDC75E3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4C81E931-DC58-BB4D-B1A6-15DBB6D56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B628C-9E1A-F444-9597-7F9898BA3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689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59DA5B4-58B5-1645-ACFB-1F86D7825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412DA037-D827-794F-A445-A975E60B1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BFAF-428D-604F-BA19-1A25FAB06A75}" type="datetimeFigureOut">
              <a:rPr lang="ru-RU" smtClean="0"/>
              <a:t>24.07.2019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2A9F4800-4E67-CC4C-BDD0-A0279955A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19B28081-3A8B-9547-8591-790BD61F3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B628C-9E1A-F444-9597-7F9898BA3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74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E881E949-163D-9F41-A2E9-728F749A6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BFAF-428D-604F-BA19-1A25FAB06A75}" type="datetimeFigureOut">
              <a:rPr lang="ru-RU" smtClean="0"/>
              <a:t>24.07.2019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ED555854-3D27-984A-BA21-C257C3BCC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6A3720B0-8C29-8440-8C04-41898D636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B628C-9E1A-F444-9597-7F9898BA3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284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2E5E5A4-7C54-2A4A-8103-B42638A12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0ECCEE6-E36A-E945-A9F0-F9A35A7B4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FFBF5F60-2568-C444-94C8-3B3EA07E1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AEA6949-C117-4E49-83EF-CE606B4DA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BFAF-428D-604F-BA19-1A25FAB06A75}" type="datetimeFigureOut">
              <a:rPr lang="ru-RU" smtClean="0"/>
              <a:t>24.07.2019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34F4463-56A6-7C4F-A5AA-30F6FBDD7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DED6597-E8EC-C544-990C-E2F545DDB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B628C-9E1A-F444-9597-7F9898BA3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291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C2BB99-4165-DB4E-962F-E1D86575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3F219EF6-7275-5B45-A9CC-DB281F7347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1BBCB36-1160-E84B-95A5-7A2D696663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772C3A0-D32B-194C-954E-D600C3BE1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BFAF-428D-604F-BA19-1A25FAB06A75}" type="datetimeFigureOut">
              <a:rPr lang="ru-RU" smtClean="0"/>
              <a:t>24.07.2019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D989527-3188-6648-A0BC-F0C22C18E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A9F51DC-A5E5-2043-9271-D77CAC22E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B628C-9E1A-F444-9597-7F9898BA3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180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B0DBC43-FBA3-9C42-AC14-46BF818B2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E872AFA-D14E-484A-BE3C-4582695C0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EEC7597-6272-7046-A11D-AF8062DD85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BFAF-428D-604F-BA19-1A25FAB06A75}" type="datetimeFigureOut">
              <a:rPr lang="ru-RU" smtClean="0"/>
              <a:t>24.07.2019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8BEBA8B-E7E6-CD49-A4F7-21B265B85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8CC41E8-52AA-9A44-8C74-537D0F224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B628C-9E1A-F444-9597-7F9898BA3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13" Type="http://schemas.openxmlformats.org/officeDocument/2006/relationships/image" Target="../media/image4.png"/><Relationship Id="rId18" Type="http://schemas.openxmlformats.org/officeDocument/2006/relationships/image" Target="../media/image12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12" Type="http://schemas.openxmlformats.org/officeDocument/2006/relationships/image" Target="../media/image6.svg"/><Relationship Id="rId17" Type="http://schemas.openxmlformats.org/officeDocument/2006/relationships/image" Target="../media/image6.png"/><Relationship Id="rId2" Type="http://schemas.openxmlformats.org/officeDocument/2006/relationships/diagramData" Target="../diagrams/data2.xml"/><Relationship Id="rId16" Type="http://schemas.openxmlformats.org/officeDocument/2006/relationships/image" Target="../media/image10.svg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image" Target="../media/image3.png"/><Relationship Id="rId5" Type="http://schemas.openxmlformats.org/officeDocument/2006/relationships/diagramColors" Target="../diagrams/colors2.xml"/><Relationship Id="rId15" Type="http://schemas.openxmlformats.org/officeDocument/2006/relationships/image" Target="../media/image5.png"/><Relationship Id="rId10" Type="http://schemas.openxmlformats.org/officeDocument/2006/relationships/image" Target="../media/image4.sv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2.png"/><Relationship Id="rId14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A410498-D6C1-3945-B243-3DDC0A58DE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6007" y="762000"/>
            <a:ext cx="10399986" cy="3224870"/>
          </a:xfrm>
        </p:spPr>
        <p:txBody>
          <a:bodyPr>
            <a:noAutofit/>
          </a:bodyPr>
          <a:lstStyle/>
          <a:p>
            <a:r>
              <a:rPr lang="ru-RU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специальных требований к предметным результатам освоения ФГОС ООО обучающимися с ОВЗ</a:t>
            </a:r>
          </a:p>
        </p:txBody>
      </p:sp>
    </p:spTree>
    <p:extLst>
      <p:ext uri="{BB962C8B-B14F-4D97-AF65-F5344CB8AC3E}">
        <p14:creationId xmlns:p14="http://schemas.microsoft.com/office/powerpoint/2010/main" val="3183910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155D3F2-0BFC-1542-BC8A-1265D54CB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" y="340518"/>
            <a:ext cx="12001500" cy="68103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реализации особых образовательных потребностей обучающихся с ОВЗ, получающих основное общее образование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54619667-A4E6-4642-AFD4-DBB019C99C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2896870"/>
              </p:ext>
            </p:extLst>
          </p:nvPr>
        </p:nvGraphicFramePr>
        <p:xfrm>
          <a:off x="698500" y="1325563"/>
          <a:ext cx="106553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1880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2A9243C5-4B45-E34D-9497-8166E2175E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1184556"/>
              </p:ext>
            </p:extLst>
          </p:nvPr>
        </p:nvGraphicFramePr>
        <p:xfrm>
          <a:off x="1" y="321277"/>
          <a:ext cx="11701848" cy="5906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Рисунок 7" descr="Новая инвалидная коляска">
            <a:extLst>
              <a:ext uri="{FF2B5EF4-FFF2-40B4-BE49-F238E27FC236}">
                <a16:creationId xmlns="" xmlns:a16="http://schemas.microsoft.com/office/drawing/2014/main" id="{DDFE8865-88D3-174F-BE08-D82C2B7695C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215600" y="4343400"/>
            <a:ext cx="914400" cy="914400"/>
          </a:xfrm>
          <a:prstGeom prst="rect">
            <a:avLst/>
          </a:prstGeom>
        </p:spPr>
      </p:pic>
      <p:pic>
        <p:nvPicPr>
          <p:cNvPr id="10" name="Рисунок 9" descr="Шрифт Брайля">
            <a:extLst>
              <a:ext uri="{FF2B5EF4-FFF2-40B4-BE49-F238E27FC236}">
                <a16:creationId xmlns="" xmlns:a16="http://schemas.microsoft.com/office/drawing/2014/main" id="{141F378E-506A-EE46-945A-A7F38E70E81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248551" y="1383284"/>
            <a:ext cx="914400" cy="914400"/>
          </a:xfrm>
          <a:prstGeom prst="rect">
            <a:avLst/>
          </a:prstGeom>
        </p:spPr>
      </p:pic>
      <p:pic>
        <p:nvPicPr>
          <p:cNvPr id="12" name="Рисунок 11" descr="Песочные часы">
            <a:extLst>
              <a:ext uri="{FF2B5EF4-FFF2-40B4-BE49-F238E27FC236}">
                <a16:creationId xmlns="" xmlns:a16="http://schemas.microsoft.com/office/drawing/2014/main" id="{71319370-CA49-E24D-AD53-BF4A2F732F8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215600" y="3429000"/>
            <a:ext cx="914400" cy="914400"/>
          </a:xfrm>
          <a:prstGeom prst="rect">
            <a:avLst/>
          </a:prstGeom>
        </p:spPr>
      </p:pic>
      <p:pic>
        <p:nvPicPr>
          <p:cNvPr id="14" name="Рисунок 13" descr="Схема игры">
            <a:extLst>
              <a:ext uri="{FF2B5EF4-FFF2-40B4-BE49-F238E27FC236}">
                <a16:creationId xmlns="" xmlns:a16="http://schemas.microsoft.com/office/drawing/2014/main" id="{9AC170C6-C73F-D24C-A781-5E23DE2C4B1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0133902" y="2461735"/>
            <a:ext cx="914400" cy="914400"/>
          </a:xfrm>
          <a:prstGeom prst="rect">
            <a:avLst/>
          </a:prstGeom>
        </p:spPr>
      </p:pic>
      <p:pic>
        <p:nvPicPr>
          <p:cNvPr id="16" name="Рисунок 15" descr="Наушники">
            <a:extLst>
              <a:ext uri="{FF2B5EF4-FFF2-40B4-BE49-F238E27FC236}">
                <a16:creationId xmlns="" xmlns:a16="http://schemas.microsoft.com/office/drawing/2014/main" id="{D3392924-0CAC-1E4C-99C6-F15F5BFCD14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0248551" y="271152"/>
            <a:ext cx="914400" cy="914400"/>
          </a:xfrm>
          <a:prstGeom prst="rect">
            <a:avLst/>
          </a:prstGeom>
        </p:spPr>
      </p:pic>
      <p:pic>
        <p:nvPicPr>
          <p:cNvPr id="18" name="Рисунок 17" descr="Целевая аудитория">
            <a:extLst>
              <a:ext uri="{FF2B5EF4-FFF2-40B4-BE49-F238E27FC236}">
                <a16:creationId xmlns="" xmlns:a16="http://schemas.microsoft.com/office/drawing/2014/main" id="{4C71AB78-C016-3149-97D8-13A7CF0C50C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=""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0248551" y="536353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52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08C927D8-8214-FA48-A974-08DAF9ECE8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33693"/>
              </p:ext>
            </p:extLst>
          </p:nvPr>
        </p:nvGraphicFramePr>
        <p:xfrm>
          <a:off x="284527" y="968918"/>
          <a:ext cx="11622945" cy="5504363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4874846">
                  <a:extLst>
                    <a:ext uri="{9D8B030D-6E8A-4147-A177-3AD203B41FA5}">
                      <a16:colId xmlns="" xmlns:a16="http://schemas.microsoft.com/office/drawing/2014/main" val="3408121398"/>
                    </a:ext>
                  </a:extLst>
                </a:gridCol>
                <a:gridCol w="5633720">
                  <a:extLst>
                    <a:ext uri="{9D8B030D-6E8A-4147-A177-3AD203B41FA5}">
                      <a16:colId xmlns="" xmlns:a16="http://schemas.microsoft.com/office/drawing/2014/main" val="3576067162"/>
                    </a:ext>
                  </a:extLst>
                </a:gridCol>
                <a:gridCol w="1114379">
                  <a:extLst>
                    <a:ext uri="{9D8B030D-6E8A-4147-A177-3AD203B41FA5}">
                      <a16:colId xmlns="" xmlns:a16="http://schemas.microsoft.com/office/drawing/2014/main" val="4235691031"/>
                    </a:ext>
                  </a:extLst>
                </a:gridCol>
              </a:tblGrid>
              <a:tr h="3731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 адресной группы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0272" marR="84163" marT="84163" marB="84163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структуры варианта АООП ООО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0272" marR="84163" marT="84163" marB="84163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Пролонгация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0272" marR="84163" marT="84163" marB="84163"/>
                </a:tc>
                <a:extLst>
                  <a:ext uri="{0D108BD9-81ED-4DB2-BD59-A6C34878D82A}">
                    <a16:rowId xmlns="" xmlns:a16="http://schemas.microsoft.com/office/drawing/2014/main" val="3042389413"/>
                  </a:ext>
                </a:extLst>
              </a:tr>
              <a:tr h="13467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Глухие, слабослышащие, позднооглохшие, </a:t>
                      </a:r>
                      <a:r>
                        <a:rPr lang="ru-RU" sz="1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кохлеарно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имплантированные дети,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обучавшиеся по первым вариантам АООП НОО/готовые к обучению по данному варианту программы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0272" marR="72941" marT="72941" marB="72941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и содержание АООП совпадает с требованиями, предъявляемыми к программам обучения нормативно развивающихся детей. Внеурочная область дополнена требованиями к организации коррекционно-развивающих занятий по программе коррекционной работы 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0272" marR="72941" marT="72941" marB="7294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0272" marR="72941" marT="72941" marB="72941" anchor="ctr"/>
                </a:tc>
                <a:extLst>
                  <a:ext uri="{0D108BD9-81ED-4DB2-BD59-A6C34878D82A}">
                    <a16:rowId xmlns="" xmlns:a16="http://schemas.microsoft.com/office/drawing/2014/main" val="275563027"/>
                  </a:ext>
                </a:extLst>
              </a:tr>
              <a:tr h="13467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Глухие дети, обучавшиеся по варианту 1.2. АООП НОО / готовые к обучению по данному варианту программы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0272" marR="72941" marT="72941" marB="7294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и содержание АООП в целом совпадает с требованиями, предъявляемыми к программам обучения нормативно развивающихся детей. Изменения и дополнения: исключение из обязательных учебных дисциплин предметов Иностранный язык (второй), Музыка, Родной язык; введение в качестве обязательных - специального учебного предмета Развитие речи, Адаптивная физическая культура (АФК) и коррекционно-развивающего курса Развитие восприятия и воспроизведения устной речи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0272" marR="72941" marT="72941" marB="7294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 год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0272" marR="72941" marT="72941" marB="7294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8534034"/>
                  </a:ext>
                </a:extLst>
              </a:tr>
              <a:tr h="1648824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Слабослышащие, позднооглохшие и </a:t>
                      </a:r>
                      <a:r>
                        <a:rPr lang="ru-RU" sz="1800" kern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кохлеарно</a:t>
                      </a:r>
                      <a:r>
                        <a:rPr lang="ru-RU" sz="18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имплантированные дети, обучавшиеся по варианту 2.2. АООП НОО /готовые к обучению по данному варианту программы</a:t>
                      </a:r>
                    </a:p>
                  </a:txBody>
                  <a:tcPr marL="140272" marR="72941" marT="72941" marB="7294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0272" marR="72941" marT="72941" marB="72941"/>
                </a:tc>
                <a:tc v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0272" marR="72941" marT="72941" marB="72941"/>
                </a:tc>
                <a:extLst>
                  <a:ext uri="{0D108BD9-81ED-4DB2-BD59-A6C34878D82A}">
                    <a16:rowId xmlns="" xmlns:a16="http://schemas.microsoft.com/office/drawing/2014/main" val="1079683339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43156187-88FB-204C-B917-3FC542896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-140745"/>
            <a:ext cx="10515600" cy="1325563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с нарушениями слуха</a:t>
            </a:r>
          </a:p>
        </p:txBody>
      </p:sp>
    </p:spTree>
    <p:extLst>
      <p:ext uri="{BB962C8B-B14F-4D97-AF65-F5344CB8AC3E}">
        <p14:creationId xmlns:p14="http://schemas.microsoft.com/office/powerpoint/2010/main" val="2926057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2A8BDD20-0853-CD4A-B794-6473079BAB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196210"/>
              </p:ext>
            </p:extLst>
          </p:nvPr>
        </p:nvGraphicFramePr>
        <p:xfrm>
          <a:off x="571500" y="736600"/>
          <a:ext cx="11452333" cy="5539146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3580418">
                  <a:extLst>
                    <a:ext uri="{9D8B030D-6E8A-4147-A177-3AD203B41FA5}">
                      <a16:colId xmlns="" xmlns:a16="http://schemas.microsoft.com/office/drawing/2014/main" val="3918206890"/>
                    </a:ext>
                  </a:extLst>
                </a:gridCol>
                <a:gridCol w="6431999">
                  <a:extLst>
                    <a:ext uri="{9D8B030D-6E8A-4147-A177-3AD203B41FA5}">
                      <a16:colId xmlns="" xmlns:a16="http://schemas.microsoft.com/office/drawing/2014/main" val="3402286711"/>
                    </a:ext>
                  </a:extLst>
                </a:gridCol>
                <a:gridCol w="1439916">
                  <a:extLst>
                    <a:ext uri="{9D8B030D-6E8A-4147-A177-3AD203B41FA5}">
                      <a16:colId xmlns="" xmlns:a16="http://schemas.microsoft.com/office/drawing/2014/main" val="966739679"/>
                    </a:ext>
                  </a:extLst>
                </a:gridCol>
              </a:tblGrid>
              <a:tr h="4953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 адресной группы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944" marR="189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структуры варианта АООП ООО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944" marR="189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Пролонгация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944" marR="18944" marT="0" marB="0"/>
                </a:tc>
                <a:extLst>
                  <a:ext uri="{0D108BD9-81ED-4DB2-BD59-A6C34878D82A}">
                    <a16:rowId xmlns="" xmlns:a16="http://schemas.microsoft.com/office/drawing/2014/main" val="3969160200"/>
                  </a:ext>
                </a:extLst>
              </a:tr>
              <a:tr h="7872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Слепые дети, обучавшиеся по варианту 3.1 АООП НОО/готовые к обучению по данному варианту программы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944" marR="18944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и содержание АООП совпадает с требованиями, предъявляемыми к программам обучения нормативно развивающихся детей. Внеурочная область дополнена требованиями к организации коррекционно-развивающих занятий по программе коррекционной работы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944" marR="18944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944" marR="18944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71070094"/>
                  </a:ext>
                </a:extLst>
              </a:tr>
              <a:tr h="99067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Слабовидящие дети обучавшиеся по варианту 4.1 АООП НОО /готовые к обучению по данному варианту программы 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944" marR="18944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944" marR="18944" marT="0" marB="0"/>
                </a:tc>
                <a:tc v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944" marR="18944" marT="0" marB="0"/>
                </a:tc>
                <a:extLst>
                  <a:ext uri="{0D108BD9-81ED-4DB2-BD59-A6C34878D82A}">
                    <a16:rowId xmlns="" xmlns:a16="http://schemas.microsoft.com/office/drawing/2014/main" val="1305548387"/>
                  </a:ext>
                </a:extLst>
              </a:tr>
              <a:tr h="15321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Слепые дети, обучавшиеся по варианту 3.2 АООП НОО/готовые к обучению по данному варианту программы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944" marR="18944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и содержание АООП совпадает с требованиями, предъявляемыми к программам обучения нормативно развивающихся детей. Предусмотрены следующие изменения и дополнения: </a:t>
                      </a:r>
                      <a:r>
                        <a:rPr lang="ru-RU" sz="15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обязательных специальных учебных предметов </a:t>
                      </a:r>
                      <a:r>
                        <a:rPr lang="ru-RU" sz="1500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Тифлотехника</a:t>
                      </a:r>
                      <a:r>
                        <a:rPr lang="ru-RU" sz="15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500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Тифлографика</a:t>
                      </a:r>
                      <a:r>
                        <a:rPr lang="ru-RU" sz="15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АФК, коррекционно-развивающих курсов - Ориентирование и мобильность, Социально-бытовая ориентировка</a:t>
                      </a:r>
                      <a:endParaRPr lang="ru-RU" sz="15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944" marR="18944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0272" marR="72941" marT="72941" marB="72941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5823682"/>
                  </a:ext>
                </a:extLst>
              </a:tr>
              <a:tr h="17336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Слабовидящие дети обучавшиеся по варианту 4.2 АООП НОО /готовые к обучению по данному варианту программы 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944" marR="18944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и содержание адаптированной образовательной программы совпадает с требованиями, предъявляемыми к программам обучения нормативно развивающихся детей. Предусмотрены следующие изменения и дополнения: </a:t>
                      </a:r>
                      <a:r>
                        <a:rPr lang="ru-RU" sz="15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обязательных специальных учебных предметов </a:t>
                      </a:r>
                      <a:r>
                        <a:rPr lang="ru-RU" sz="1500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Тифлотехника</a:t>
                      </a:r>
                      <a:r>
                        <a:rPr lang="ru-RU" sz="15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АФК, коррекционно-развивающих курсов - Ориентирование и мобильность, Социально-бытовая ориентировка, </a:t>
                      </a:r>
                      <a:r>
                        <a:rPr lang="ru-RU" sz="1500" b="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зрительного восприятия</a:t>
                      </a:r>
                      <a:r>
                        <a:rPr lang="ru-RU" sz="15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Изучение рельефно-точечной системы Брайля</a:t>
                      </a:r>
                      <a:r>
                        <a:rPr lang="en-US" sz="15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944" marR="18944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сохранение сроков / пролонгация на 1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0272" marR="72941" marT="72941" marB="72941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2571387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997B5424-F493-914B-929B-C8CA4C4D367A}"/>
              </a:ext>
            </a:extLst>
          </p:cNvPr>
          <p:cNvSpPr txBox="1">
            <a:spLocks/>
          </p:cNvSpPr>
          <p:nvPr/>
        </p:nvSpPr>
        <p:spPr>
          <a:xfrm>
            <a:off x="571500" y="-14074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с нарушениями зрения</a:t>
            </a:r>
          </a:p>
        </p:txBody>
      </p:sp>
    </p:spTree>
    <p:extLst>
      <p:ext uri="{BB962C8B-B14F-4D97-AF65-F5344CB8AC3E}">
        <p14:creationId xmlns:p14="http://schemas.microsoft.com/office/powerpoint/2010/main" val="486047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92739B79-23BE-4549-9834-FFE8E08A4C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557919"/>
              </p:ext>
            </p:extLst>
          </p:nvPr>
        </p:nvGraphicFramePr>
        <p:xfrm>
          <a:off x="571500" y="901700"/>
          <a:ext cx="11085342" cy="5045715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2908466">
                  <a:extLst>
                    <a:ext uri="{9D8B030D-6E8A-4147-A177-3AD203B41FA5}">
                      <a16:colId xmlns="" xmlns:a16="http://schemas.microsoft.com/office/drawing/2014/main" val="1488182300"/>
                    </a:ext>
                  </a:extLst>
                </a:gridCol>
                <a:gridCol w="6576759">
                  <a:extLst>
                    <a:ext uri="{9D8B030D-6E8A-4147-A177-3AD203B41FA5}">
                      <a16:colId xmlns="" xmlns:a16="http://schemas.microsoft.com/office/drawing/2014/main" val="631491928"/>
                    </a:ext>
                  </a:extLst>
                </a:gridCol>
                <a:gridCol w="1600117">
                  <a:extLst>
                    <a:ext uri="{9D8B030D-6E8A-4147-A177-3AD203B41FA5}">
                      <a16:colId xmlns="" xmlns:a16="http://schemas.microsoft.com/office/drawing/2014/main" val="2784693560"/>
                    </a:ext>
                  </a:extLst>
                </a:gridCol>
              </a:tblGrid>
              <a:tr h="523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 адресной группы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45" marR="3624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структуры варианта АООП ООО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45" marR="3624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Пролонгация сроков обучения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45" marR="36245" marT="0" marB="0"/>
                </a:tc>
                <a:extLst>
                  <a:ext uri="{0D108BD9-81ED-4DB2-BD59-A6C34878D82A}">
                    <a16:rowId xmlns="" xmlns:a16="http://schemas.microsoft.com/office/drawing/2014/main" val="2887015845"/>
                  </a:ext>
                </a:extLst>
              </a:tr>
              <a:tr h="19449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с ТНР,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обучавшиеся по варианту 5.1 АООП НОО /готовые к обучению по данному варианту программы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45" marR="362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и содержание АООП совпадает с требованиями, предъявляемыми к программам обучения нормативно развивающихся детей. Внеурочная область дополнена требованиями к организации коррекционно-развивающих занятий по программе коррекционной работы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45" marR="3624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45" marR="36245" marT="0" marB="0" anchor="ctr"/>
                </a:tc>
                <a:extLst>
                  <a:ext uri="{0D108BD9-81ED-4DB2-BD59-A6C34878D82A}">
                    <a16:rowId xmlns="" xmlns:a16="http://schemas.microsoft.com/office/drawing/2014/main" val="1179913097"/>
                  </a:ext>
                </a:extLst>
              </a:tr>
              <a:tr h="2577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с ТНР,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обучавшиеся по варианту 5.2 АООП НОО /готовые к обучению по данному варианту программы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45" marR="362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и содержание АООП в целом совпадает с требованиями, предъявляемыми к программам обучения нормативно развивающихся детей. Исключены из обязательных предметы Иностранный язык (второй), Музыка, Родной язык.  Введены в качестве обязательных: специальных, коррекционно- развивающий курс Индивидуальные и подгрупповые логопедические занятия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45" marR="3624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сохранение сроков / пролонгация на 1 год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45" marR="36245" marT="0" marB="0"/>
                </a:tc>
                <a:extLst>
                  <a:ext uri="{0D108BD9-81ED-4DB2-BD59-A6C34878D82A}">
                    <a16:rowId xmlns="" xmlns:a16="http://schemas.microsoft.com/office/drawing/2014/main" val="844657417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95182D9A-9CF1-9840-82E2-A1757FCEA1F3}"/>
              </a:ext>
            </a:extLst>
          </p:cNvPr>
          <p:cNvSpPr txBox="1">
            <a:spLocks/>
          </p:cNvSpPr>
          <p:nvPr/>
        </p:nvSpPr>
        <p:spPr>
          <a:xfrm>
            <a:off x="571500" y="-14074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с тяжелыми нарушениями речи</a:t>
            </a:r>
          </a:p>
        </p:txBody>
      </p:sp>
    </p:spTree>
    <p:extLst>
      <p:ext uri="{BB962C8B-B14F-4D97-AF65-F5344CB8AC3E}">
        <p14:creationId xmlns:p14="http://schemas.microsoft.com/office/powerpoint/2010/main" val="4212250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FA0F4E6A-EE9A-0541-9FCF-63B3D9987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516178"/>
              </p:ext>
            </p:extLst>
          </p:nvPr>
        </p:nvGraphicFramePr>
        <p:xfrm>
          <a:off x="571500" y="796194"/>
          <a:ext cx="11231644" cy="576072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799471">
                  <a:extLst>
                    <a:ext uri="{9D8B030D-6E8A-4147-A177-3AD203B41FA5}">
                      <a16:colId xmlns="" xmlns:a16="http://schemas.microsoft.com/office/drawing/2014/main" val="3142385646"/>
                    </a:ext>
                  </a:extLst>
                </a:gridCol>
                <a:gridCol w="6682154">
                  <a:extLst>
                    <a:ext uri="{9D8B030D-6E8A-4147-A177-3AD203B41FA5}">
                      <a16:colId xmlns="" xmlns:a16="http://schemas.microsoft.com/office/drawing/2014/main" val="1531304717"/>
                    </a:ext>
                  </a:extLst>
                </a:gridCol>
                <a:gridCol w="1750019">
                  <a:extLst>
                    <a:ext uri="{9D8B030D-6E8A-4147-A177-3AD203B41FA5}">
                      <a16:colId xmlns="" xmlns:a16="http://schemas.microsoft.com/office/drawing/2014/main" val="1677520608"/>
                    </a:ext>
                  </a:extLst>
                </a:gridCol>
              </a:tblGrid>
              <a:tr h="4408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 адресной группы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4" marR="358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структуры варианта АООП ООО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4" marR="358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Пролонгация сроков обучения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4" marR="35864" marT="0" marB="0"/>
                </a:tc>
                <a:extLst>
                  <a:ext uri="{0D108BD9-81ED-4DB2-BD59-A6C34878D82A}">
                    <a16:rowId xmlns="" xmlns:a16="http://schemas.microsoft.com/office/drawing/2014/main" val="518120565"/>
                  </a:ext>
                </a:extLst>
              </a:tr>
              <a:tr h="1394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с НОДА,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обучавшиеся по варианту 6.1 АООП НОО / готовые к обучению по данному варианту программы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4" marR="3586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и содержание АООП совпадает с требованиями, предъявляемыми к программам обучения нормативно развивающихся детей на этапе основного общего образования. Внеурочная область дополнена требованиями к организации коррекционно-развивающих занятий по программе коррекционной работы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4" marR="358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4" marR="35864" marT="0" marB="0"/>
                </a:tc>
                <a:extLst>
                  <a:ext uri="{0D108BD9-81ED-4DB2-BD59-A6C34878D82A}">
                    <a16:rowId xmlns="" xmlns:a16="http://schemas.microsoft.com/office/drawing/2014/main" val="1090685120"/>
                  </a:ext>
                </a:extLst>
              </a:tr>
              <a:tr h="29622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с нарушениями опорно-двигательного аппарата,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обучавшиеся по варианту 6.2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АООП НОО / готовые к обучению по данному варианту программы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4" marR="3586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и содержание АООП в целом совпадает с требованиями, предъявляемыми к программам обучения нормативно развивающихся детей на этапе основного общего образования</a:t>
                      </a: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Вводятся специальные требования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результатам овладения содержанием образования по учебным дисциплинам: 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Адаптивная физическая культура, Технология, Изобразительная деятельность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Исключается из содержания образования второй иностранный язык и родной язык как обязательные для изучения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Внеурочная область дополнена требованиями к организации коррекционно-развивающих занятий по программе коррекционной работы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4" marR="358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Предусмотрена возможность пролонгации на 1 год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4" marR="35864" marT="0" marB="0"/>
                </a:tc>
                <a:extLst>
                  <a:ext uri="{0D108BD9-81ED-4DB2-BD59-A6C34878D82A}">
                    <a16:rowId xmlns="" xmlns:a16="http://schemas.microsoft.com/office/drawing/2014/main" val="3437417554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FFC04880-0E18-A948-828D-4836770286BA}"/>
              </a:ext>
            </a:extLst>
          </p:cNvPr>
          <p:cNvSpPr txBox="1">
            <a:spLocks/>
          </p:cNvSpPr>
          <p:nvPr/>
        </p:nvSpPr>
        <p:spPr>
          <a:xfrm>
            <a:off x="571500" y="-14074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с нарушениями опорно-двигательного аппарата</a:t>
            </a:r>
          </a:p>
        </p:txBody>
      </p:sp>
    </p:spTree>
    <p:extLst>
      <p:ext uri="{BB962C8B-B14F-4D97-AF65-F5344CB8AC3E}">
        <p14:creationId xmlns:p14="http://schemas.microsoft.com/office/powerpoint/2010/main" val="3053738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2E669EE4-72C8-F24D-8721-3E3CA75704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711101"/>
              </p:ext>
            </p:extLst>
          </p:nvPr>
        </p:nvGraphicFramePr>
        <p:xfrm>
          <a:off x="571500" y="1184818"/>
          <a:ext cx="10397934" cy="2931989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7888956">
                  <a:extLst>
                    <a:ext uri="{9D8B030D-6E8A-4147-A177-3AD203B41FA5}">
                      <a16:colId xmlns="" xmlns:a16="http://schemas.microsoft.com/office/drawing/2014/main" val="540652801"/>
                    </a:ext>
                  </a:extLst>
                </a:gridCol>
                <a:gridCol w="2508978">
                  <a:extLst>
                    <a:ext uri="{9D8B030D-6E8A-4147-A177-3AD203B41FA5}">
                      <a16:colId xmlns="" xmlns:a16="http://schemas.microsoft.com/office/drawing/2014/main" val="645307609"/>
                    </a:ext>
                  </a:extLst>
                </a:gridCol>
              </a:tblGrid>
              <a:tr h="3942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структуры варианта АООП ООО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Пролонгация сроков обучения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/>
                </a:tc>
                <a:extLst>
                  <a:ext uri="{0D108BD9-81ED-4DB2-BD59-A6C34878D82A}">
                    <a16:rowId xmlns="" xmlns:a16="http://schemas.microsoft.com/office/drawing/2014/main" val="3194160968"/>
                  </a:ext>
                </a:extLst>
              </a:tr>
              <a:tr h="23833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и содержание адаптированной образовательной программы совпадает с требованиями, предъявляемыми к программам обучения нормативно развивающихся детей на этапе основного общего образования.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Исключается в качестве обязательных для изучения учебные предметы: второй иностранный язык, родной язык.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Внеурочная область дополнена требованиями к организации коррекционно-развивающих занятий  по программе коррекционной работы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предусмотрена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/>
                </a:tc>
                <a:extLst>
                  <a:ext uri="{0D108BD9-81ED-4DB2-BD59-A6C34878D82A}">
                    <a16:rowId xmlns="" xmlns:a16="http://schemas.microsoft.com/office/drawing/2014/main" val="3810186854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C739FE66-22AB-644A-9BBE-4E8B13CBB8A9}"/>
              </a:ext>
            </a:extLst>
          </p:cNvPr>
          <p:cNvSpPr/>
          <p:nvPr/>
        </p:nvSpPr>
        <p:spPr>
          <a:xfrm>
            <a:off x="689167" y="4432300"/>
            <a:ext cx="103979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 к предметным результатам основного общего образования обучающихся с задержкой психического развития совпадают с требованиями к предметным результатам обучающихся, не имеющих ограничений по здоровью.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то же время особенности развития познавательных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эмоциально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-волевых процессов обучающихся предусматривают введение специальных требований к предметным результатам, в том числе к объему, самостоятельности и формату их представления.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2A3C52A0-2E1C-FB44-A178-DC7820EE720A}"/>
              </a:ext>
            </a:extLst>
          </p:cNvPr>
          <p:cNvSpPr txBox="1">
            <a:spLocks/>
          </p:cNvSpPr>
          <p:nvPr/>
        </p:nvSpPr>
        <p:spPr>
          <a:xfrm>
            <a:off x="571500" y="-14074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с задержкой психического развития</a:t>
            </a:r>
          </a:p>
        </p:txBody>
      </p:sp>
    </p:spTree>
    <p:extLst>
      <p:ext uri="{BB962C8B-B14F-4D97-AF65-F5344CB8AC3E}">
        <p14:creationId xmlns:p14="http://schemas.microsoft.com/office/powerpoint/2010/main" val="11629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660ED0BC-7797-5047-B559-1F30F16024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039189"/>
              </p:ext>
            </p:extLst>
          </p:nvPr>
        </p:nvGraphicFramePr>
        <p:xfrm>
          <a:off x="670445" y="1296932"/>
          <a:ext cx="11134027" cy="5082731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2734718">
                  <a:extLst>
                    <a:ext uri="{9D8B030D-6E8A-4147-A177-3AD203B41FA5}">
                      <a16:colId xmlns="" xmlns:a16="http://schemas.microsoft.com/office/drawing/2014/main" val="3197089352"/>
                    </a:ext>
                  </a:extLst>
                </a:gridCol>
                <a:gridCol w="6780628">
                  <a:extLst>
                    <a:ext uri="{9D8B030D-6E8A-4147-A177-3AD203B41FA5}">
                      <a16:colId xmlns="" xmlns:a16="http://schemas.microsoft.com/office/drawing/2014/main" val="4145416468"/>
                    </a:ext>
                  </a:extLst>
                </a:gridCol>
                <a:gridCol w="1618681">
                  <a:extLst>
                    <a:ext uri="{9D8B030D-6E8A-4147-A177-3AD203B41FA5}">
                      <a16:colId xmlns="" xmlns:a16="http://schemas.microsoft.com/office/drawing/2014/main" val="431683650"/>
                    </a:ext>
                  </a:extLst>
                </a:gridCol>
              </a:tblGrid>
              <a:tr h="4483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 адресной группы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74" marR="3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структуры варианта АООП ООО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74" marR="3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Пролонгация сроков обучения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74" marR="38574" marT="0" marB="0"/>
                </a:tc>
                <a:extLst>
                  <a:ext uri="{0D108BD9-81ED-4DB2-BD59-A6C34878D82A}">
                    <a16:rowId xmlns="" xmlns:a16="http://schemas.microsoft.com/office/drawing/2014/main" val="2264687645"/>
                  </a:ext>
                </a:extLst>
              </a:tr>
              <a:tr h="1345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с РАС, обучавшиеся по варианту 8.1 АООП НОО / готовые к обучения по данному варианту программы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74" marR="385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и содержание АООП совпадает с требованиями, предъявляемыми к программам обучения нормативно развивающихся детей. Внеурочная область дополнена требованиями к организации коррекционно-развивающих занятий по программе коррекционной работы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74" marR="3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74" marR="38574" marT="0" marB="0" anchor="ctr"/>
                </a:tc>
                <a:extLst>
                  <a:ext uri="{0D108BD9-81ED-4DB2-BD59-A6C34878D82A}">
                    <a16:rowId xmlns="" xmlns:a16="http://schemas.microsoft.com/office/drawing/2014/main" val="3504421123"/>
                  </a:ext>
                </a:extLst>
              </a:tr>
              <a:tr h="28881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с РАС, обучавшиеся по варианту 8.2 АООП НОО / готовые к обучения по данному варианту программы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74" marR="385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и содержание АООП в основном совпадает с требованиями, предъявляемыми к программам обучения нормативно развивающихся детей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Предусмотрены следующие изменения и дополнения: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исключены из обязательных ученых дисциплин предметы иностранный язык (второй), родной язык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Введены в качестве обязательных: коррекционно- развивающие курсы  Развитие коммуникативного поведения, Индивидуальные и подгрупповые коррекционно-развивающие занятия (внеурочная область)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4" marR="3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 год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74" marR="38574" marT="0" marB="0"/>
                </a:tc>
                <a:extLst>
                  <a:ext uri="{0D108BD9-81ED-4DB2-BD59-A6C34878D82A}">
                    <a16:rowId xmlns="" xmlns:a16="http://schemas.microsoft.com/office/drawing/2014/main" val="3398313706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BBF0481B-DE7A-914F-B97A-C1BBBC4B1481}"/>
              </a:ext>
            </a:extLst>
          </p:cNvPr>
          <p:cNvSpPr txBox="1">
            <a:spLocks/>
          </p:cNvSpPr>
          <p:nvPr/>
        </p:nvSpPr>
        <p:spPr>
          <a:xfrm>
            <a:off x="571500" y="-14074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с РАС</a:t>
            </a:r>
          </a:p>
        </p:txBody>
      </p:sp>
    </p:spTree>
    <p:extLst>
      <p:ext uri="{BB962C8B-B14F-4D97-AF65-F5344CB8AC3E}">
        <p14:creationId xmlns:p14="http://schemas.microsoft.com/office/powerpoint/2010/main" val="14589447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1073</Words>
  <Application>Microsoft Office PowerPoint</Application>
  <PresentationFormat>Широкоэкранный</PresentationFormat>
  <Paragraphs>88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Разработка специальных требований к предметным результатам освоения ФГОС ООО обучающимися с ОВЗ</vt:lpstr>
      <vt:lpstr>Подходы к реализации особых образовательных потребностей обучающихся с ОВЗ, получающих основное общее образование </vt:lpstr>
      <vt:lpstr>Презентация PowerPoint</vt:lpstr>
      <vt:lpstr>Обучающиеся с нарушениями слуха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Соловьева</dc:creator>
  <cp:lastModifiedBy>Блаженкова Светлана Витальевна</cp:lastModifiedBy>
  <cp:revision>31</cp:revision>
  <cp:lastPrinted>2019-06-18T11:58:33Z</cp:lastPrinted>
  <dcterms:created xsi:type="dcterms:W3CDTF">2019-06-17T07:10:48Z</dcterms:created>
  <dcterms:modified xsi:type="dcterms:W3CDTF">2019-07-24T05:50:35Z</dcterms:modified>
</cp:coreProperties>
</file>