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klassnye-chasy.ru/prezentaciya-pravila-povedeniya-na-zheleznoy-doroge-transpor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0.0.0.3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klassnye-chasy.ru/prezentaciya-viktorina-po-pravilam-dorozhnogo-dvizhenija-pd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lassnye-chasy.ru/prezentaciya-po-pdd-na-temu-istoriya-vozniknoveniya-pravil-dorozhnogo-dvizheniy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lassnye-chasy.ru/prezentaciya-dorozhnye-znaki-1-2-3-4-k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lassnye-chasy.ru/prezentaciya-po-pdd-na-temu-pravila-dorozhnogo-dvizheniya-dlya-peshehod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lassnye-chasy.ru/klassnyy-chas-chto-dlya-menya-zheleznaya-dorog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lassnye-chasy.ru/prezentaciya-zheleznodorozhnyy-transport-mira-ross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klassnye-chasy.ru/prezentaciya-zheleznaya-doroga-ross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Транспортный Доз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26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vszd.rzd.ru/dbmm/images/13/5250/318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-24"/>
            <a:ext cx="535785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Правила поведения на железной дороге и железнодорожном транспорте для детей 5, 6, 7, 8, 9 классов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1800" dirty="0" smtClean="0"/>
              <a:t>Сегодня невозможно представить свою жизнь без услуг железнодорожного транспорта. Вместе с тем каждый год растет количество жертв под колесами поездов и от поражения током электричек. Презентация для детей «Правила поведения на железной дороге», которую можно скачать бесплатно для учеников 5, 6, 7, 8, 9 классов, научит избежать беды, отправляясь в путешествие или при переходе путей. Каждое правило оформлено на отдельном слайде. Для закрепления полученных знаний презентация по правилам безопасного движения для учеников 5 - 9 класса содержит кроссворд.</a:t>
            </a:r>
            <a:endParaRPr lang="ru-RU" sz="1800" dirty="0"/>
          </a:p>
        </p:txBody>
      </p:sp>
      <p:pic>
        <p:nvPicPr>
          <p:cNvPr id="6" name="Рисунок 5" descr="правила поведения на железной дороге презентация для дете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1488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езентация правила поведения на железной дорог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1013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85728"/>
            <a:ext cx="8858312" cy="63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1A0A5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ЖЕЛЕЗНАЯ ДОРОГА - ЗОНА ПОВЫШЕННОЙ ОПАСНОСТИ!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4D1C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Презентации на тему: «Правила дорожного движения», «ПДД», «Дорожные знаки», «Правила поведения на дороге»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4D1C1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 классному часу).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 ребенку требуется базовое понимание правил дорожного движения для того, чтобы сохранить свою жизнь. По пути в школу или к своим друзьям важно соблюдать законы дороги, помогающие обеспечить безопасность.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Восточно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Сибирской железной дороге за 8 месяцев 2015 года травмировано 78 граждан, в том числе 11 несовершеннолетних. Получили травмы, не совместимые с жизнью 51 человек, в том числе 4 детей. Необходимо помнить, что железная дорога является зоной повышенной опасности, представляющей угрозу для жизни и здоровья человека.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Травмирование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граждан происходит подвижным составом(тормозной путь составляет 1 километр) и электротоком(напряжение контактной сети 27-30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тясяч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вольт).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Выучить сложные правила дорожного движения на классном часе поможет презентация, наполненная анимацией в сопровождении любимых героев мультфильмов. Учите школьников безопасности через увлекательные игры и викторины, а в этом тоже помогут всемогущие презентации на тему ПДД в школе, во дворе, на улице и за городом. С учениками средних классов закрепить знания, полученные на классных часах, поможет презентация проекта по ПДД, которую школьники готовят дома вместе с родителями, используя готовые шаблоны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Powerpoin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имеющиеся в предложенных разработках.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мере взросления ребенка порой теряется бдительность на дороге. То, что говорили малышам, кажется сказками или страшилками. Презентация по правилам дорожного движения 2014 вызовет  интерес у старшеклассников и заставит их пересмотреть свое отношение к дороге. Став взрослым, вовсе не обязательно вести себя на дороге безответственно. Теперь можно знакомить детей не только с ПДД, но и с дорожной разметкой, группами установленных у дорог знаков и правами пешехода и водителя.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собрали в одном месте огромное количество сценариев мероприятий и презентаций по ПДД для начальной школы и старших классов, потому педагогу или воспитателю осталось скачать бесплатно понравившийся материал по ссылке и использовать его в своем классе.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ознакомления с мерами безопасности на объектах железнодорожного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транспорта Вы найдете на сайтах: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Prezentacjj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rub</a:t>
            </a:r>
            <a:endParaRPr lang="ru-RU" sz="1400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://38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uchjtelyam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agentstvouchjtel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en-US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doroga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/методическое пособие.</a:t>
            </a:r>
            <a:r>
              <a:rPr lang="en-US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dos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ПДД Викторина Правила дорожного движения для школьников 1, 2, 3, 4 класса начальной школы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Презентация к викторине «Правила дорожного движения» для школьников начальной школы состоит из 17 слайдов. В игровой форме ученики смогут повторить то, что они выучили о дорожных знаках и правилах поведения на дорогах. Вам достаточно скачать бесплатно презентацию на тему ПДД и викторина в </a:t>
            </a:r>
            <a:r>
              <a:rPr lang="ru-RU" sz="2000" dirty="0" err="1" smtClean="0"/>
              <a:t>нач</a:t>
            </a:r>
            <a:r>
              <a:rPr lang="ru-RU" sz="2000" dirty="0" smtClean="0"/>
              <a:t>. школе в 1, 2, 3 или 4 классе запомнится детям своей необычностью и живым характером.</a:t>
            </a:r>
            <a:endParaRPr lang="ru-RU" sz="2000" dirty="0"/>
          </a:p>
        </p:txBody>
      </p:sp>
      <p:pic>
        <p:nvPicPr>
          <p:cNvPr id="4" name="Рисунок 3" descr="скачать презентацию правила дорожного движения для школь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62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резентация по пдд для 4 класс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История возникновения правил дорожного движения к классному часу для начальных классов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2428891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ru-RU" sz="2000" dirty="0" smtClean="0"/>
              <a:t>Презентация по ПДД для начальной школы «История возникновения правил дорожного движения» дает младшим школьникам сведения о появлении дорожных знаков и светофоров, разметки и строгих правил, которые надо соблюдать на любой дороге. Просматривая презентацию на мероприятии по ПДД, школьники узнают, как раньше кучера и ямщики должны были вести себя на дорогах. Почему светофор имеет такие огни? Как регулировщик управляет движением? Какой царь ввел верстовые столбы и когда у дороги стали появляться дорожные знаки? На все это вопросы и многие другие, касающиеся истории возникновения ПДД даст ответ презентация к классному часу. Спешите скачать презентацию по ПДД бесплатно, чтобы провести интересный урок в своем классе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Рисунок 5" descr="презентация скачать бесплатно правила дорожного движен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76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езентация +по правилам дорожного движения +для начальной школ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по правилам дорожного движения на тему Дорожные знаки для детей начальной школы 1, 2, 3, 4 класса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 smtClean="0"/>
              <a:t>Вам необходимо скачать бесплатно презентацию по ПДД на тему «Дорожные знаки» для детей начальной школы? Вы нашли то, что искали, потому что эта красочная презентация для урока в 1, 2, 3 или 4 классе поможет отправиться с детьми в страну дорожных знаков. Разработка к уроку или классному часу наполнена материалом об истории появления знаков на дорогах. Она знакомит детей с группами знаков. Усвоив материал о знаках дорожного движения, его можно повторить по вопросам, которые предлагает детская презентация для начальной школы.</a:t>
            </a:r>
            <a:endParaRPr lang="ru-RU" sz="1800" dirty="0"/>
          </a:p>
        </p:txBody>
      </p:sp>
      <p:pic>
        <p:nvPicPr>
          <p:cNvPr id="8" name="Рисунок 7" descr="детские презентации на тему дорожные зна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руппы дорожных знаков презента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85776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Правила дорожного движения для пешеходов, скачать бесплатно к классному часу в 5, 6, 7 классе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1800" dirty="0" smtClean="0"/>
              <a:t>Перед вами презентация на тему «Правила дорожного движения для пешеходов», которую можно использовать в 5, 6, 7 классе на классном часу или любом другом мероприятии. Она дает школьникам основы знаний о группах дорожных знаков. Презентация по ПДД подойдет для 5, 6, 7 класса. Каждый слайд проиллюстрирован рисунками и имеет тесты. Заинтересуйте ребенка нужными для него знаниями. Только тот человек, который соблюдает все правила на дороге, никогда не попадает в аварийную ситуацию. Скачать с нашего сайта презентацию правила дорожного движения для пешеходов можно бесплатно.</a:t>
            </a:r>
            <a:endParaRPr lang="ru-RU" sz="1800" dirty="0"/>
          </a:p>
        </p:txBody>
      </p:sp>
      <p:pic>
        <p:nvPicPr>
          <p:cNvPr id="6" name="Рисунок 5" descr="презентация на тему правила дорожного движения 6 клас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лассный час +а тему правила дорожного движения 5 класс презента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</a:t>
            </a:r>
            <a:r>
              <a:rPr lang="ru-RU" sz="3200" dirty="0" smtClean="0">
                <a:hlinkClick r:id="rId2" tooltip="Подробнее..."/>
              </a:rPr>
              <a:t>тему</a:t>
            </a:r>
            <a:r>
              <a:rPr lang="en-US" sz="3200" dirty="0" smtClean="0">
                <a:hlinkClick r:id="rId2" tooltip="Подробнее..."/>
              </a:rPr>
              <a:t/>
            </a:r>
            <a:br>
              <a:rPr lang="en-US" sz="3200" dirty="0" smtClean="0">
                <a:hlinkClick r:id="rId2" tooltip="Подробнее..."/>
              </a:rPr>
            </a:br>
            <a:r>
              <a:rPr lang="ru-RU" sz="3200" dirty="0" smtClean="0">
                <a:hlinkClick r:id="rId2" tooltip="Подробнее..."/>
              </a:rPr>
              <a:t> </a:t>
            </a:r>
            <a:r>
              <a:rPr lang="ru-RU" sz="3200" dirty="0" smtClean="0">
                <a:hlinkClick r:id="rId2" tooltip="Подробнее..."/>
              </a:rPr>
              <a:t>Что для меня железная дорога?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 smtClean="0"/>
              <a:t>Материал содержит сценарий и презентацию для классного часа "Что для меня железная дорога?" Мероприятие проводится в 10 классе. Классный час проводится с целью рассказать об истории железной дороги и ее роли в жизни человека.</a:t>
            </a:r>
            <a:endParaRPr lang="ru-RU" sz="1800" dirty="0"/>
          </a:p>
        </p:txBody>
      </p:sp>
      <p:pic>
        <p:nvPicPr>
          <p:cNvPr id="8" name="Рисунок 7" descr="Классный час Что для меня железная дорога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4098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лассный час Что для меня железная дорога?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84"/>
            <a:ext cx="24193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Железнодорожный транспорт мира и России для старшеклассников (9, 10, 11 класс)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 smtClean="0"/>
              <a:t>Особой сложностью отличается проведение классных часов в старших классах. Изучая правила дорожного движения, для старшеклассников будет полезной презентация на тему «Железные дороги России и мира», которую мы предлагаем скачать бесплатно. Материал новый, интересный, насыщен цифрами и фактами. Здесь есть сведения о значении, о видах транспорта, об его особенностях. Презентация по ПДД о железной дороге вызовет интерес в 9, 10, 11 классе. Разработку можно скачать бесплатно для </a:t>
            </a:r>
            <a:r>
              <a:rPr lang="ru-RU" sz="1800" dirty="0" err="1" smtClean="0"/>
              <a:t>проведениия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профориентационной</a:t>
            </a:r>
            <a:r>
              <a:rPr lang="ru-RU" sz="1800" dirty="0" smtClean="0"/>
              <a:t> работы среди старшеклассников.</a:t>
            </a:r>
            <a:endParaRPr lang="ru-RU" sz="1800" dirty="0"/>
          </a:p>
        </p:txBody>
      </p:sp>
      <p:pic>
        <p:nvPicPr>
          <p:cNvPr id="6" name="Рисунок 5" descr="правила дорожного движения для старшеклассников презентац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езентация по пдд 10 клас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14884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dirty="0" smtClean="0">
                <a:hlinkClick r:id="rId2" tooltip="Подробнее..."/>
              </a:rPr>
              <a:t>Презентация на тему Железная дорога в России для 9, 10, 11 класса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2428891"/>
          </a:xfrm>
        </p:spPr>
        <p:txBody>
          <a:bodyPr>
            <a:normAutofit/>
          </a:bodyPr>
          <a:lstStyle/>
          <a:p>
            <a:pPr algn="just" fontAlgn="base"/>
            <a:r>
              <a:rPr lang="ru-RU" sz="1800" dirty="0" smtClean="0"/>
              <a:t>Для учащихся 9, 10, 11 классов можно скачать бесплатно презентацию по ПДД для проведения элективных курсов на тему «Железная дорога в России». Эта работа выполнена учащимися 10 класса, поэтому вызовет интерес у тех, кто будет с ней знакомиться. В презентации по безопасности дорожного движения имеются сведения о первых железных дорогах России, о современной РЖД. Учащиеся знакомятся на данном уроке с учебными заведениями, которые готовят кадры для работы на железных дорогах.</a:t>
            </a:r>
            <a:endParaRPr lang="ru-RU" sz="1800" dirty="0"/>
          </a:p>
        </p:txBody>
      </p:sp>
      <p:pic>
        <p:nvPicPr>
          <p:cNvPr id="8" name="Рисунок 7" descr="железная дорога презентац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14884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рвые железные дороги в россии презентаци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86322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1185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Презентация на тему ПДД Викторина Правила дорожного движения для школьников 1, 2, 3, 4 класса начальной школы</vt:lpstr>
      <vt:lpstr>Презентация на тему История возникновения правил дорожного движения к классному часу для начальных классов </vt:lpstr>
      <vt:lpstr>Презентация по правилам дорожного движения на тему Дорожные знаки для детей начальной школы 1, 2, 3, 4 класса </vt:lpstr>
      <vt:lpstr>Презентация на тему Правила дорожного движения для пешеходов, скачать бесплатно к классному часу в 5, 6, 7 классе </vt:lpstr>
      <vt:lpstr>Презентация на тему  Что для меня железная дорога?</vt:lpstr>
      <vt:lpstr>Презентация на тему Железнодорожный транспорт мира и России для старшеклассников (9, 10, 11 класс)</vt:lpstr>
      <vt:lpstr>Презентация на тему Железная дорога в России для 9, 10, 11 класса</vt:lpstr>
      <vt:lpstr>Презентация на тему Правила поведения на железной дороге и железнодорожном транспорте для детей 5, 6, 7, 8, 9 классов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BEST</cp:lastModifiedBy>
  <cp:revision>8</cp:revision>
  <dcterms:created xsi:type="dcterms:W3CDTF">2015-10-28T01:35:12Z</dcterms:created>
  <dcterms:modified xsi:type="dcterms:W3CDTF">2015-10-28T02:53:10Z</dcterms:modified>
</cp:coreProperties>
</file>